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55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76" r:id="rId4"/>
    <p:sldId id="273" r:id="rId5"/>
    <p:sldId id="266" r:id="rId6"/>
    <p:sldId id="256" r:id="rId7"/>
    <p:sldId id="277" r:id="rId8"/>
    <p:sldId id="275" r:id="rId9"/>
    <p:sldId id="258" r:id="rId10"/>
    <p:sldId id="269" r:id="rId11"/>
    <p:sldId id="263" r:id="rId12"/>
    <p:sldId id="264" r:id="rId13"/>
    <p:sldId id="270" r:id="rId14"/>
    <p:sldId id="267" r:id="rId15"/>
    <p:sldId id="265" r:id="rId16"/>
    <p:sldId id="260" r:id="rId17"/>
    <p:sldId id="271" r:id="rId18"/>
    <p:sldId id="272" r:id="rId19"/>
    <p:sldId id="268" r:id="rId20"/>
    <p:sldId id="274" r:id="rId21"/>
    <p:sldId id="261" r:id="rId2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CC47"/>
    <a:srgbClr val="FF33CC"/>
    <a:srgbClr val="9900CC"/>
    <a:srgbClr val="00B0F0"/>
    <a:srgbClr val="00FF00"/>
    <a:srgbClr val="FF99CC"/>
    <a:srgbClr val="FF0066"/>
    <a:srgbClr val="CC99FF"/>
    <a:srgbClr val="1B9B9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74" autoAdjust="0"/>
  </p:normalViewPr>
  <p:slideViewPr>
    <p:cSldViewPr snapToGrid="0">
      <p:cViewPr varScale="1">
        <p:scale>
          <a:sx n="104" d="100"/>
          <a:sy n="104" d="100"/>
        </p:scale>
        <p:origin x="22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B79E06-EFFD-4415-B213-146FD630965B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3768BCA7-3D43-44C9-A067-618102F6CD00}">
      <dgm:prSet custT="1"/>
      <dgm:spPr>
        <a:solidFill>
          <a:srgbClr val="00B0F0"/>
        </a:solidFill>
      </dgm:spPr>
      <dgm:t>
        <a:bodyPr/>
        <a:lstStyle/>
        <a:p>
          <a:pPr algn="just"/>
          <a:r>
            <a:rPr lang="kk-KZ" sz="1800" dirty="0"/>
            <a:t> 	</a:t>
          </a:r>
          <a:r>
            <a:rPr lang="ru-RU" sz="2000" dirty="0">
              <a:latin typeface="Monotype Corsiva" panose="03010101010201010101" pitchFamily="66" charset="0"/>
            </a:rPr>
            <a:t>Высший колледж </a:t>
          </a:r>
          <a:r>
            <a:rPr lang="ru-RU" sz="2000" dirty="0" err="1">
              <a:latin typeface="Monotype Corsiva" panose="03010101010201010101" pitchFamily="66" charset="0"/>
            </a:rPr>
            <a:t>им.М.Жумабаева</a:t>
          </a:r>
          <a:r>
            <a:rPr lang="ru-RU" sz="2000" dirty="0">
              <a:latin typeface="Monotype Corsiva" panose="03010101010201010101" pitchFamily="66" charset="0"/>
            </a:rPr>
            <a:t> в 2020 году участвовал в проекте «</a:t>
          </a:r>
          <a:r>
            <a:rPr lang="ru-RU" sz="2000" dirty="0" err="1">
              <a:latin typeface="Monotype Corsiva" panose="03010101010201010101" pitchFamily="66" charset="0"/>
            </a:rPr>
            <a:t>Жас</a:t>
          </a:r>
          <a:r>
            <a:rPr lang="ru-RU" sz="2000" dirty="0">
              <a:latin typeface="Monotype Corsiva" panose="03010101010201010101" pitchFamily="66" charset="0"/>
            </a:rPr>
            <a:t> </a:t>
          </a:r>
          <a:r>
            <a:rPr lang="ru-RU" sz="2000" dirty="0" err="1">
              <a:latin typeface="Monotype Corsiva" panose="03010101010201010101" pitchFamily="66" charset="0"/>
            </a:rPr>
            <a:t>маман</a:t>
          </a:r>
          <a:r>
            <a:rPr lang="ru-RU" sz="2000" dirty="0">
              <a:latin typeface="Monotype Corsiva" panose="03010101010201010101" pitchFamily="66" charset="0"/>
            </a:rPr>
            <a:t>». В рамках реализации данного проекта в колледже модернизированы все учебные аудитории, закуплено новое учебное оборудование от ведущих мировых компаний в IT отрасли.</a:t>
          </a:r>
        </a:p>
        <a:p>
          <a:pPr algn="just"/>
          <a:r>
            <a:rPr lang="ru-RU" sz="2000" dirty="0">
              <a:latin typeface="Monotype Corsiva" panose="03010101010201010101" pitchFamily="66" charset="0"/>
            </a:rPr>
            <a:t>На основе полученного оборудования в колледже функционирует центр компетенций, цель которого -  подготовки высококвалифицированных кадров, востребованных на республиканском и международном уровне в IT направлении. </a:t>
          </a:r>
        </a:p>
        <a:p>
          <a:pPr algn="just"/>
          <a:r>
            <a:rPr lang="ru-RU" sz="2000" dirty="0">
              <a:latin typeface="Monotype Corsiva" panose="03010101010201010101" pitchFamily="66" charset="0"/>
            </a:rPr>
            <a:t>	Центр компетенций является тренировочной базой для региональных и национальных команд </a:t>
          </a:r>
          <a:r>
            <a:rPr lang="ru-RU" sz="2000" dirty="0" err="1">
              <a:latin typeface="Monotype Corsiva" panose="03010101010201010101" pitchFamily="66" charset="0"/>
            </a:rPr>
            <a:t>Worldskills</a:t>
          </a:r>
          <a:r>
            <a:rPr lang="ru-RU" sz="2000" dirty="0">
              <a:latin typeface="Monotype Corsiva" panose="03010101010201010101" pitchFamily="66" charset="0"/>
            </a:rPr>
            <a:t> Kazakhstan по компетенциям «Сетевое и системное администрирование», «Веб-технологии», «Графический дизайн», «Разработка мобильных приложений», а также центром развития профессий и профессиональных сообществ в области IT-технологий.</a:t>
          </a:r>
        </a:p>
        <a:p>
          <a:pPr algn="just"/>
          <a:r>
            <a:rPr lang="ru-RU" sz="2000" dirty="0">
              <a:latin typeface="Monotype Corsiva" panose="03010101010201010101" pitchFamily="66" charset="0"/>
            </a:rPr>
            <a:t>	Студенты колледжа ежегодно занимают призовые места на региональных и национальных чемпионатах профессионального мастерства  </a:t>
          </a:r>
          <a:r>
            <a:rPr lang="ru-RU" sz="2000" dirty="0" err="1">
              <a:latin typeface="Monotype Corsiva" panose="03010101010201010101" pitchFamily="66" charset="0"/>
            </a:rPr>
            <a:t>Worldskills</a:t>
          </a:r>
          <a:r>
            <a:rPr lang="ru-RU" sz="2000" dirty="0">
              <a:latin typeface="Monotype Corsiva" panose="03010101010201010101" pitchFamily="66" charset="0"/>
            </a:rPr>
            <a:t> Kazakhstan по вышеперечисленным компетенциям.</a:t>
          </a:r>
          <a:endParaRPr lang="ru-KZ" sz="2000" dirty="0">
            <a:latin typeface="Monotype Corsiva" panose="03010101010201010101" pitchFamily="66" charset="0"/>
          </a:endParaRPr>
        </a:p>
      </dgm:t>
    </dgm:pt>
    <dgm:pt modelId="{51933036-B0EB-4A8F-89B3-6BDEA5CB56E6}" type="parTrans" cxnId="{7EB1DF52-857B-4E9C-AEDA-F433B7015665}">
      <dgm:prSet/>
      <dgm:spPr/>
      <dgm:t>
        <a:bodyPr/>
        <a:lstStyle/>
        <a:p>
          <a:endParaRPr lang="ru-KZ"/>
        </a:p>
      </dgm:t>
    </dgm:pt>
    <dgm:pt modelId="{FE6DB5DE-7B42-4217-92B6-DBB6386F86DA}" type="sibTrans" cxnId="{7EB1DF52-857B-4E9C-AEDA-F433B7015665}">
      <dgm:prSet/>
      <dgm:spPr/>
      <dgm:t>
        <a:bodyPr/>
        <a:lstStyle/>
        <a:p>
          <a:endParaRPr lang="ru-KZ"/>
        </a:p>
      </dgm:t>
    </dgm:pt>
    <dgm:pt modelId="{5FB01A13-30FE-492F-9BE5-C8EE08BC52B3}" type="pres">
      <dgm:prSet presAssocID="{1AB79E06-EFFD-4415-B213-146FD630965B}" presName="Name0" presStyleCnt="0">
        <dgm:presLayoutVars>
          <dgm:dir/>
          <dgm:resizeHandles val="exact"/>
        </dgm:presLayoutVars>
      </dgm:prSet>
      <dgm:spPr/>
    </dgm:pt>
    <dgm:pt modelId="{6A0367CA-A27A-477A-AC4A-F3C5748B15D3}" type="pres">
      <dgm:prSet presAssocID="{3768BCA7-3D43-44C9-A067-618102F6CD00}" presName="node" presStyleLbl="node1" presStyleIdx="0" presStyleCnt="1" custLinFactNeighborX="-541" custLinFactNeighborY="-3181">
        <dgm:presLayoutVars>
          <dgm:bulletEnabled val="1"/>
        </dgm:presLayoutVars>
      </dgm:prSet>
      <dgm:spPr/>
    </dgm:pt>
  </dgm:ptLst>
  <dgm:cxnLst>
    <dgm:cxn modelId="{4A52F240-510B-4190-A7C1-F8CA458E6B76}" type="presOf" srcId="{3768BCA7-3D43-44C9-A067-618102F6CD00}" destId="{6A0367CA-A27A-477A-AC4A-F3C5748B15D3}" srcOrd="0" destOrd="0" presId="urn:microsoft.com/office/officeart/2005/8/layout/process1"/>
    <dgm:cxn modelId="{7EB1DF52-857B-4E9C-AEDA-F433B7015665}" srcId="{1AB79E06-EFFD-4415-B213-146FD630965B}" destId="{3768BCA7-3D43-44C9-A067-618102F6CD00}" srcOrd="0" destOrd="0" parTransId="{51933036-B0EB-4A8F-89B3-6BDEA5CB56E6}" sibTransId="{FE6DB5DE-7B42-4217-92B6-DBB6386F86DA}"/>
    <dgm:cxn modelId="{23D52BA3-2C68-4DF2-B6BA-210677B9020D}" type="presOf" srcId="{1AB79E06-EFFD-4415-B213-146FD630965B}" destId="{5FB01A13-30FE-492F-9BE5-C8EE08BC52B3}" srcOrd="0" destOrd="0" presId="urn:microsoft.com/office/officeart/2005/8/layout/process1"/>
    <dgm:cxn modelId="{84C107D4-C81A-4EC9-B3BF-CC53C1AD2E3F}" type="presParOf" srcId="{5FB01A13-30FE-492F-9BE5-C8EE08BC52B3}" destId="{6A0367CA-A27A-477A-AC4A-F3C5748B15D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B79E06-EFFD-4415-B213-146FD630965B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BFA208EF-5840-4CD4-B2B2-F568D8AC02CE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«Сетевое и системное администрирование»</a:t>
          </a:r>
          <a:endParaRPr lang="ru-KZ" dirty="0"/>
        </a:p>
      </dgm:t>
    </dgm:pt>
    <dgm:pt modelId="{AF3B71D8-25EC-49DF-96F5-04ED3648D8B4}" type="parTrans" cxnId="{DF9773CD-C576-4549-BB2F-2F0293FCD3C3}">
      <dgm:prSet/>
      <dgm:spPr/>
      <dgm:t>
        <a:bodyPr/>
        <a:lstStyle/>
        <a:p>
          <a:endParaRPr lang="ru-KZ"/>
        </a:p>
      </dgm:t>
    </dgm:pt>
    <dgm:pt modelId="{A17B9E90-06CE-4EE2-951A-02BED479A746}" type="sibTrans" cxnId="{DF9773CD-C576-4549-BB2F-2F0293FCD3C3}">
      <dgm:prSet/>
      <dgm:spPr/>
      <dgm:t>
        <a:bodyPr/>
        <a:lstStyle/>
        <a:p>
          <a:endParaRPr lang="ru-KZ"/>
        </a:p>
      </dgm:t>
    </dgm:pt>
    <dgm:pt modelId="{F7CBC994-D238-4B54-ABBC-F8163F75437D}">
      <dgm:prSet phldrT="[Текст]"/>
      <dgm:spPr/>
      <dgm:t>
        <a:bodyPr/>
        <a:lstStyle/>
        <a:p>
          <a:r>
            <a:rPr lang="kk-K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«Графический дизайн»</a:t>
          </a:r>
          <a:endParaRPr lang="ru-KZ" dirty="0"/>
        </a:p>
      </dgm:t>
    </dgm:pt>
    <dgm:pt modelId="{7ED89173-9516-4AAF-BB91-2B0AEC183293}" type="parTrans" cxnId="{7BA523C0-5FAF-4FEC-8C5B-962D4B1FA5E3}">
      <dgm:prSet/>
      <dgm:spPr/>
      <dgm:t>
        <a:bodyPr/>
        <a:lstStyle/>
        <a:p>
          <a:endParaRPr lang="ru-KZ"/>
        </a:p>
      </dgm:t>
    </dgm:pt>
    <dgm:pt modelId="{4A3F7994-5BCD-4BE3-A584-71A1DF362FB6}" type="sibTrans" cxnId="{7BA523C0-5FAF-4FEC-8C5B-962D4B1FA5E3}">
      <dgm:prSet/>
      <dgm:spPr/>
      <dgm:t>
        <a:bodyPr/>
        <a:lstStyle/>
        <a:p>
          <a:endParaRPr lang="ru-KZ"/>
        </a:p>
      </dgm:t>
    </dgm:pt>
    <dgm:pt modelId="{BB280471-4148-40D5-9121-4A4DC2760325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«Разработка мобильных приложений»</a:t>
          </a:r>
          <a:endParaRPr lang="ru-KZ" dirty="0"/>
        </a:p>
      </dgm:t>
    </dgm:pt>
    <dgm:pt modelId="{39FCC47B-EE1D-4AED-925A-CD27DA690820}" type="parTrans" cxnId="{3331DCF6-BD80-4C3C-B8E6-3E0D96F2DB0D}">
      <dgm:prSet/>
      <dgm:spPr/>
      <dgm:t>
        <a:bodyPr/>
        <a:lstStyle/>
        <a:p>
          <a:endParaRPr lang="ru-KZ"/>
        </a:p>
      </dgm:t>
    </dgm:pt>
    <dgm:pt modelId="{5FB64487-13A3-4DEC-AD74-119DE08034DD}" type="sibTrans" cxnId="{3331DCF6-BD80-4C3C-B8E6-3E0D96F2DB0D}">
      <dgm:prSet/>
      <dgm:spPr/>
      <dgm:t>
        <a:bodyPr/>
        <a:lstStyle/>
        <a:p>
          <a:endParaRPr lang="ru-KZ"/>
        </a:p>
      </dgm:t>
    </dgm:pt>
    <dgm:pt modelId="{3768BCA7-3D43-44C9-A067-618102F6CD00}">
      <dgm:prSet/>
      <dgm:spPr/>
      <dgm:t>
        <a:bodyPr/>
        <a:lstStyle/>
        <a:p>
          <a:r>
            <a:rPr lang="kk-KZ" dirty="0"/>
            <a:t> </a:t>
          </a:r>
          <a:r>
            <a:rPr lang="kk-K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«Веб-технологии»</a:t>
          </a:r>
          <a:endParaRPr lang="ru-KZ" dirty="0"/>
        </a:p>
      </dgm:t>
    </dgm:pt>
    <dgm:pt modelId="{51933036-B0EB-4A8F-89B3-6BDEA5CB56E6}" type="parTrans" cxnId="{7EB1DF52-857B-4E9C-AEDA-F433B7015665}">
      <dgm:prSet/>
      <dgm:spPr/>
      <dgm:t>
        <a:bodyPr/>
        <a:lstStyle/>
        <a:p>
          <a:endParaRPr lang="ru-KZ"/>
        </a:p>
      </dgm:t>
    </dgm:pt>
    <dgm:pt modelId="{FE6DB5DE-7B42-4217-92B6-DBB6386F86DA}" type="sibTrans" cxnId="{7EB1DF52-857B-4E9C-AEDA-F433B7015665}">
      <dgm:prSet/>
      <dgm:spPr/>
      <dgm:t>
        <a:bodyPr/>
        <a:lstStyle/>
        <a:p>
          <a:endParaRPr lang="ru-KZ"/>
        </a:p>
      </dgm:t>
    </dgm:pt>
    <dgm:pt modelId="{5FB01A13-30FE-492F-9BE5-C8EE08BC52B3}" type="pres">
      <dgm:prSet presAssocID="{1AB79E06-EFFD-4415-B213-146FD630965B}" presName="Name0" presStyleCnt="0">
        <dgm:presLayoutVars>
          <dgm:dir/>
          <dgm:resizeHandles val="exact"/>
        </dgm:presLayoutVars>
      </dgm:prSet>
      <dgm:spPr/>
    </dgm:pt>
    <dgm:pt modelId="{1CA2FC18-C053-40A7-AE5A-CEF8CBF22C00}" type="pres">
      <dgm:prSet presAssocID="{BFA208EF-5840-4CD4-B2B2-F568D8AC02CE}" presName="node" presStyleLbl="node1" presStyleIdx="0" presStyleCnt="4">
        <dgm:presLayoutVars>
          <dgm:bulletEnabled val="1"/>
        </dgm:presLayoutVars>
      </dgm:prSet>
      <dgm:spPr/>
    </dgm:pt>
    <dgm:pt modelId="{194D59C4-F443-454E-80D1-9CD4F5501149}" type="pres">
      <dgm:prSet presAssocID="{A17B9E90-06CE-4EE2-951A-02BED479A746}" presName="sibTrans" presStyleLbl="sibTrans2D1" presStyleIdx="0" presStyleCnt="3"/>
      <dgm:spPr/>
    </dgm:pt>
    <dgm:pt modelId="{EA7C83DE-247A-4877-8B6C-C865A2CF7AD8}" type="pres">
      <dgm:prSet presAssocID="{A17B9E90-06CE-4EE2-951A-02BED479A746}" presName="connectorText" presStyleLbl="sibTrans2D1" presStyleIdx="0" presStyleCnt="3"/>
      <dgm:spPr/>
    </dgm:pt>
    <dgm:pt modelId="{6A0367CA-A27A-477A-AC4A-F3C5748B15D3}" type="pres">
      <dgm:prSet presAssocID="{3768BCA7-3D43-44C9-A067-618102F6CD00}" presName="node" presStyleLbl="node1" presStyleIdx="1" presStyleCnt="4">
        <dgm:presLayoutVars>
          <dgm:bulletEnabled val="1"/>
        </dgm:presLayoutVars>
      </dgm:prSet>
      <dgm:spPr/>
    </dgm:pt>
    <dgm:pt modelId="{7DE2F6A7-6F4B-4062-AD54-AB81CA2C9BF3}" type="pres">
      <dgm:prSet presAssocID="{FE6DB5DE-7B42-4217-92B6-DBB6386F86DA}" presName="sibTrans" presStyleLbl="sibTrans2D1" presStyleIdx="1" presStyleCnt="3"/>
      <dgm:spPr/>
    </dgm:pt>
    <dgm:pt modelId="{BDFB31CF-0B21-4A7D-B784-158D324FE566}" type="pres">
      <dgm:prSet presAssocID="{FE6DB5DE-7B42-4217-92B6-DBB6386F86DA}" presName="connectorText" presStyleLbl="sibTrans2D1" presStyleIdx="1" presStyleCnt="3"/>
      <dgm:spPr/>
    </dgm:pt>
    <dgm:pt modelId="{548386D7-74E9-40CD-A224-26161881BA66}" type="pres">
      <dgm:prSet presAssocID="{F7CBC994-D238-4B54-ABBC-F8163F75437D}" presName="node" presStyleLbl="node1" presStyleIdx="2" presStyleCnt="4">
        <dgm:presLayoutVars>
          <dgm:bulletEnabled val="1"/>
        </dgm:presLayoutVars>
      </dgm:prSet>
      <dgm:spPr/>
    </dgm:pt>
    <dgm:pt modelId="{BE17A283-12D0-4CD3-8EFE-B8745DA639DE}" type="pres">
      <dgm:prSet presAssocID="{4A3F7994-5BCD-4BE3-A584-71A1DF362FB6}" presName="sibTrans" presStyleLbl="sibTrans2D1" presStyleIdx="2" presStyleCnt="3"/>
      <dgm:spPr/>
    </dgm:pt>
    <dgm:pt modelId="{007FDFFE-B5AC-4DFB-9AA9-2716A6618353}" type="pres">
      <dgm:prSet presAssocID="{4A3F7994-5BCD-4BE3-A584-71A1DF362FB6}" presName="connectorText" presStyleLbl="sibTrans2D1" presStyleIdx="2" presStyleCnt="3"/>
      <dgm:spPr/>
    </dgm:pt>
    <dgm:pt modelId="{CEBB0A9D-28A0-4EA8-AE83-035439B02136}" type="pres">
      <dgm:prSet presAssocID="{BB280471-4148-40D5-9121-4A4DC2760325}" presName="node" presStyleLbl="node1" presStyleIdx="3" presStyleCnt="4">
        <dgm:presLayoutVars>
          <dgm:bulletEnabled val="1"/>
        </dgm:presLayoutVars>
      </dgm:prSet>
      <dgm:spPr/>
    </dgm:pt>
  </dgm:ptLst>
  <dgm:cxnLst>
    <dgm:cxn modelId="{DCA3E70E-89E3-4E8A-A64E-297AD23C5779}" type="presOf" srcId="{F7CBC994-D238-4B54-ABBC-F8163F75437D}" destId="{548386D7-74E9-40CD-A224-26161881BA66}" srcOrd="0" destOrd="0" presId="urn:microsoft.com/office/officeart/2005/8/layout/process1"/>
    <dgm:cxn modelId="{A1424012-0D73-4F8E-B37A-AFCD68994C22}" type="presOf" srcId="{A17B9E90-06CE-4EE2-951A-02BED479A746}" destId="{194D59C4-F443-454E-80D1-9CD4F5501149}" srcOrd="0" destOrd="0" presId="urn:microsoft.com/office/officeart/2005/8/layout/process1"/>
    <dgm:cxn modelId="{7EB1DF52-857B-4E9C-AEDA-F433B7015665}" srcId="{1AB79E06-EFFD-4415-B213-146FD630965B}" destId="{3768BCA7-3D43-44C9-A067-618102F6CD00}" srcOrd="1" destOrd="0" parTransId="{51933036-B0EB-4A8F-89B3-6BDEA5CB56E6}" sibTransId="{FE6DB5DE-7B42-4217-92B6-DBB6386F86DA}"/>
    <dgm:cxn modelId="{AB035D58-9073-4902-A6BD-E5EE314EC993}" type="presOf" srcId="{BB280471-4148-40D5-9121-4A4DC2760325}" destId="{CEBB0A9D-28A0-4EA8-AE83-035439B02136}" srcOrd="0" destOrd="0" presId="urn:microsoft.com/office/officeart/2005/8/layout/process1"/>
    <dgm:cxn modelId="{19F30F94-0083-40C6-91A2-3106C717D5A4}" type="presOf" srcId="{1AB79E06-EFFD-4415-B213-146FD630965B}" destId="{5FB01A13-30FE-492F-9BE5-C8EE08BC52B3}" srcOrd="0" destOrd="0" presId="urn:microsoft.com/office/officeart/2005/8/layout/process1"/>
    <dgm:cxn modelId="{FFF9E5A3-87D7-449A-AEBB-1710D1F95481}" type="presOf" srcId="{A17B9E90-06CE-4EE2-951A-02BED479A746}" destId="{EA7C83DE-247A-4877-8B6C-C865A2CF7AD8}" srcOrd="1" destOrd="0" presId="urn:microsoft.com/office/officeart/2005/8/layout/process1"/>
    <dgm:cxn modelId="{C9FAB8B5-517A-4A49-AAB1-46C5873C45D0}" type="presOf" srcId="{3768BCA7-3D43-44C9-A067-618102F6CD00}" destId="{6A0367CA-A27A-477A-AC4A-F3C5748B15D3}" srcOrd="0" destOrd="0" presId="urn:microsoft.com/office/officeart/2005/8/layout/process1"/>
    <dgm:cxn modelId="{C34A5CBE-ACD0-4D76-8A9A-8221DD92757E}" type="presOf" srcId="{4A3F7994-5BCD-4BE3-A584-71A1DF362FB6}" destId="{007FDFFE-B5AC-4DFB-9AA9-2716A6618353}" srcOrd="1" destOrd="0" presId="urn:microsoft.com/office/officeart/2005/8/layout/process1"/>
    <dgm:cxn modelId="{8D79ECBF-5041-4344-A542-51E81814330C}" type="presOf" srcId="{BFA208EF-5840-4CD4-B2B2-F568D8AC02CE}" destId="{1CA2FC18-C053-40A7-AE5A-CEF8CBF22C00}" srcOrd="0" destOrd="0" presId="urn:microsoft.com/office/officeart/2005/8/layout/process1"/>
    <dgm:cxn modelId="{7BA523C0-5FAF-4FEC-8C5B-962D4B1FA5E3}" srcId="{1AB79E06-EFFD-4415-B213-146FD630965B}" destId="{F7CBC994-D238-4B54-ABBC-F8163F75437D}" srcOrd="2" destOrd="0" parTransId="{7ED89173-9516-4AAF-BB91-2B0AEC183293}" sibTransId="{4A3F7994-5BCD-4BE3-A584-71A1DF362FB6}"/>
    <dgm:cxn modelId="{C074C0C0-70F0-42E6-BECA-E910DF412D5D}" type="presOf" srcId="{FE6DB5DE-7B42-4217-92B6-DBB6386F86DA}" destId="{BDFB31CF-0B21-4A7D-B784-158D324FE566}" srcOrd="1" destOrd="0" presId="urn:microsoft.com/office/officeart/2005/8/layout/process1"/>
    <dgm:cxn modelId="{DF9773CD-C576-4549-BB2F-2F0293FCD3C3}" srcId="{1AB79E06-EFFD-4415-B213-146FD630965B}" destId="{BFA208EF-5840-4CD4-B2B2-F568D8AC02CE}" srcOrd="0" destOrd="0" parTransId="{AF3B71D8-25EC-49DF-96F5-04ED3648D8B4}" sibTransId="{A17B9E90-06CE-4EE2-951A-02BED479A746}"/>
    <dgm:cxn modelId="{3331DCF6-BD80-4C3C-B8E6-3E0D96F2DB0D}" srcId="{1AB79E06-EFFD-4415-B213-146FD630965B}" destId="{BB280471-4148-40D5-9121-4A4DC2760325}" srcOrd="3" destOrd="0" parTransId="{39FCC47B-EE1D-4AED-925A-CD27DA690820}" sibTransId="{5FB64487-13A3-4DEC-AD74-119DE08034DD}"/>
    <dgm:cxn modelId="{65739DF8-4EB7-4001-ABD4-22A7B47B2073}" type="presOf" srcId="{4A3F7994-5BCD-4BE3-A584-71A1DF362FB6}" destId="{BE17A283-12D0-4CD3-8EFE-B8745DA639DE}" srcOrd="0" destOrd="0" presId="urn:microsoft.com/office/officeart/2005/8/layout/process1"/>
    <dgm:cxn modelId="{6F59CBFA-31E9-48AD-8DF0-254517429EBC}" type="presOf" srcId="{FE6DB5DE-7B42-4217-92B6-DBB6386F86DA}" destId="{7DE2F6A7-6F4B-4062-AD54-AB81CA2C9BF3}" srcOrd="0" destOrd="0" presId="urn:microsoft.com/office/officeart/2005/8/layout/process1"/>
    <dgm:cxn modelId="{418C5DF8-CE58-44BD-866C-69A10BA22E7C}" type="presParOf" srcId="{5FB01A13-30FE-492F-9BE5-C8EE08BC52B3}" destId="{1CA2FC18-C053-40A7-AE5A-CEF8CBF22C00}" srcOrd="0" destOrd="0" presId="urn:microsoft.com/office/officeart/2005/8/layout/process1"/>
    <dgm:cxn modelId="{40B64113-7003-4DC0-A817-6462BD998EE3}" type="presParOf" srcId="{5FB01A13-30FE-492F-9BE5-C8EE08BC52B3}" destId="{194D59C4-F443-454E-80D1-9CD4F5501149}" srcOrd="1" destOrd="0" presId="urn:microsoft.com/office/officeart/2005/8/layout/process1"/>
    <dgm:cxn modelId="{CF0F0CB5-300D-4473-BA43-C15513D0A6AA}" type="presParOf" srcId="{194D59C4-F443-454E-80D1-9CD4F5501149}" destId="{EA7C83DE-247A-4877-8B6C-C865A2CF7AD8}" srcOrd="0" destOrd="0" presId="urn:microsoft.com/office/officeart/2005/8/layout/process1"/>
    <dgm:cxn modelId="{50AA43E9-2BF3-497F-82E8-EE136C62DC9B}" type="presParOf" srcId="{5FB01A13-30FE-492F-9BE5-C8EE08BC52B3}" destId="{6A0367CA-A27A-477A-AC4A-F3C5748B15D3}" srcOrd="2" destOrd="0" presId="urn:microsoft.com/office/officeart/2005/8/layout/process1"/>
    <dgm:cxn modelId="{AFC24E7F-E2F3-4AAE-8599-90FC01E91712}" type="presParOf" srcId="{5FB01A13-30FE-492F-9BE5-C8EE08BC52B3}" destId="{7DE2F6A7-6F4B-4062-AD54-AB81CA2C9BF3}" srcOrd="3" destOrd="0" presId="urn:microsoft.com/office/officeart/2005/8/layout/process1"/>
    <dgm:cxn modelId="{B104DE61-32A6-4FDD-B56C-D70E11371362}" type="presParOf" srcId="{7DE2F6A7-6F4B-4062-AD54-AB81CA2C9BF3}" destId="{BDFB31CF-0B21-4A7D-B784-158D324FE566}" srcOrd="0" destOrd="0" presId="urn:microsoft.com/office/officeart/2005/8/layout/process1"/>
    <dgm:cxn modelId="{519C6B2D-3CF9-4B94-A944-B1150EC67EB0}" type="presParOf" srcId="{5FB01A13-30FE-492F-9BE5-C8EE08BC52B3}" destId="{548386D7-74E9-40CD-A224-26161881BA66}" srcOrd="4" destOrd="0" presId="urn:microsoft.com/office/officeart/2005/8/layout/process1"/>
    <dgm:cxn modelId="{61A4176B-D40F-4052-8433-1214476948FA}" type="presParOf" srcId="{5FB01A13-30FE-492F-9BE5-C8EE08BC52B3}" destId="{BE17A283-12D0-4CD3-8EFE-B8745DA639DE}" srcOrd="5" destOrd="0" presId="urn:microsoft.com/office/officeart/2005/8/layout/process1"/>
    <dgm:cxn modelId="{9A739B11-6E9E-45B7-AC5D-E538B1C0CF76}" type="presParOf" srcId="{BE17A283-12D0-4CD3-8EFE-B8745DA639DE}" destId="{007FDFFE-B5AC-4DFB-9AA9-2716A6618353}" srcOrd="0" destOrd="0" presId="urn:microsoft.com/office/officeart/2005/8/layout/process1"/>
    <dgm:cxn modelId="{63A5D0C9-D3F9-48E4-9C2E-DDDD2B7DFF6E}" type="presParOf" srcId="{5FB01A13-30FE-492F-9BE5-C8EE08BC52B3}" destId="{CEBB0A9D-28A0-4EA8-AE83-035439B0213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DDCDC4-F54F-44AF-9DF5-555CC28EC2BC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8092CBE-94EA-4E50-879F-2F7F4DE83773}">
      <dgm:prSet phldrT="[Текст]" custT="1"/>
      <dgm:spPr/>
      <dgm:t>
        <a:bodyPr/>
        <a:lstStyle/>
        <a:p>
          <a:r>
            <a:rPr lang="kk-KZ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КЛУБЫ </a:t>
          </a:r>
          <a:endParaRPr lang="ru-RU" sz="4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B1937C-DADF-4E70-9B84-ABB0B806BCDB}" type="parTrans" cxnId="{2FB5F0A4-FBD4-4267-96C2-143CF9F0ACE7}">
      <dgm:prSet/>
      <dgm:spPr/>
      <dgm:t>
        <a:bodyPr/>
        <a:lstStyle/>
        <a:p>
          <a:endParaRPr lang="ru-RU" sz="2800">
            <a:solidFill>
              <a:srgbClr val="002060"/>
            </a:solidFill>
          </a:endParaRPr>
        </a:p>
      </dgm:t>
    </dgm:pt>
    <dgm:pt modelId="{FFC0DEAA-D9F2-4B77-BEC1-CD405041D7F9}" type="sibTrans" cxnId="{2FB5F0A4-FBD4-4267-96C2-143CF9F0ACE7}">
      <dgm:prSet/>
      <dgm:spPr/>
      <dgm:t>
        <a:bodyPr/>
        <a:lstStyle/>
        <a:p>
          <a:endParaRPr lang="ru-RU" sz="2800">
            <a:solidFill>
              <a:srgbClr val="002060"/>
            </a:solidFill>
          </a:endParaRPr>
        </a:p>
      </dgm:t>
    </dgm:pt>
    <dgm:pt modelId="{22308B43-E1D7-47DD-A14D-2D5CCD594929}">
      <dgm:prSet custT="1"/>
      <dgm:spPr>
        <a:solidFill>
          <a:srgbClr val="00FF00"/>
        </a:solidFill>
      </dgm:spPr>
      <dgm:t>
        <a:bodyPr/>
        <a:lstStyle/>
        <a:p>
          <a:r>
            <a: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«Учитель »</a:t>
          </a:r>
        </a:p>
      </dgm:t>
    </dgm:pt>
    <dgm:pt modelId="{5F47B279-9DE7-4F86-A3B3-F7B245E21FEB}" type="parTrans" cxnId="{8EB7E0AD-781D-488C-B9BE-61494895DEE3}">
      <dgm:prSet custT="1"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C9DE7191-A410-4E24-9AD8-F19060784A59}" type="sibTrans" cxnId="{8EB7E0AD-781D-488C-B9BE-61494895DEE3}">
      <dgm:prSet/>
      <dgm:spPr/>
      <dgm:t>
        <a:bodyPr/>
        <a:lstStyle/>
        <a:p>
          <a:endParaRPr lang="ru-RU" sz="2800">
            <a:solidFill>
              <a:srgbClr val="002060"/>
            </a:solidFill>
          </a:endParaRPr>
        </a:p>
      </dgm:t>
    </dgm:pt>
    <dgm:pt modelId="{F1BBF4A0-58E1-43EE-BD4B-31338D797FAE}">
      <dgm:prSet custT="1"/>
      <dgm:spPr>
        <a:solidFill>
          <a:srgbClr val="FF99CC"/>
        </a:solidFill>
      </dgm:spPr>
      <dgm:t>
        <a:bodyPr/>
        <a:lstStyle/>
        <a:p>
          <a:r>
            <a: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«Акцент »</a:t>
          </a:r>
        </a:p>
      </dgm:t>
    </dgm:pt>
    <dgm:pt modelId="{3A830F35-6C30-4D9A-92D0-4525D8D5700F}" type="parTrans" cxnId="{0F35843D-CCE1-4214-AFD5-C695F4201E2A}">
      <dgm:prSet custT="1"/>
      <dgm:spPr/>
      <dgm:t>
        <a:bodyPr/>
        <a:lstStyle/>
        <a:p>
          <a:endParaRPr lang="ru-RU" sz="1000">
            <a:solidFill>
              <a:srgbClr val="002060"/>
            </a:solidFill>
          </a:endParaRPr>
        </a:p>
      </dgm:t>
    </dgm:pt>
    <dgm:pt modelId="{A889F1E2-3969-4E9D-8AA3-33FBD8E9DB43}" type="sibTrans" cxnId="{0F35843D-CCE1-4214-AFD5-C695F4201E2A}">
      <dgm:prSet/>
      <dgm:spPr/>
      <dgm:t>
        <a:bodyPr/>
        <a:lstStyle/>
        <a:p>
          <a:endParaRPr lang="ru-RU" sz="2800">
            <a:solidFill>
              <a:srgbClr val="002060"/>
            </a:solidFill>
          </a:endParaRPr>
        </a:p>
      </dgm:t>
    </dgm:pt>
    <dgm:pt modelId="{F386E0EC-FC40-49E1-81D6-BFE25C771AA1}">
      <dgm:prSet custT="1"/>
      <dgm:spPr>
        <a:solidFill>
          <a:schemeClr val="accent1"/>
        </a:solidFill>
      </dgm:spPr>
      <dgm:t>
        <a:bodyPr/>
        <a:lstStyle/>
        <a:p>
          <a:r>
            <a: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«Дебаты »</a:t>
          </a:r>
        </a:p>
      </dgm:t>
    </dgm:pt>
    <dgm:pt modelId="{CF673650-2D63-45F7-AFE7-431717D7184D}" type="parTrans" cxnId="{4A916933-9F23-4F5E-A830-E503C357D5EA}">
      <dgm:prSet custT="1"/>
      <dgm:spPr/>
      <dgm:t>
        <a:bodyPr/>
        <a:lstStyle/>
        <a:p>
          <a:endParaRPr lang="ru-RU" sz="800">
            <a:solidFill>
              <a:srgbClr val="002060"/>
            </a:solidFill>
          </a:endParaRPr>
        </a:p>
      </dgm:t>
    </dgm:pt>
    <dgm:pt modelId="{A1B62EB4-D867-4570-A59E-4367D7C16109}" type="sibTrans" cxnId="{4A916933-9F23-4F5E-A830-E503C357D5EA}">
      <dgm:prSet/>
      <dgm:spPr/>
      <dgm:t>
        <a:bodyPr/>
        <a:lstStyle/>
        <a:p>
          <a:endParaRPr lang="ru-RU" sz="2800">
            <a:solidFill>
              <a:srgbClr val="002060"/>
            </a:solidFill>
          </a:endParaRPr>
        </a:p>
      </dgm:t>
    </dgm:pt>
    <dgm:pt modelId="{29C018CD-4A3A-48B7-8B7E-C700D38048F1}">
      <dgm:prSet custT="1"/>
      <dgm:spPr>
        <a:solidFill>
          <a:srgbClr val="CC99FF"/>
        </a:solidFill>
      </dgm:spPr>
      <dgm:t>
        <a:bodyPr/>
        <a:lstStyle/>
        <a:p>
          <a:r>
            <a: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Английский клуб</a:t>
          </a:r>
        </a:p>
      </dgm:t>
    </dgm:pt>
    <dgm:pt modelId="{BDB72CA1-29B2-4AD7-9A3F-FA7B9DD5A5C6}" type="parTrans" cxnId="{F07431A5-BD4B-4E0F-ABB0-831395F4477C}">
      <dgm:prSet custT="1"/>
      <dgm:spPr/>
      <dgm:t>
        <a:bodyPr/>
        <a:lstStyle/>
        <a:p>
          <a:endParaRPr lang="ru-RU" sz="800">
            <a:solidFill>
              <a:srgbClr val="002060"/>
            </a:solidFill>
          </a:endParaRPr>
        </a:p>
      </dgm:t>
    </dgm:pt>
    <dgm:pt modelId="{7CCEF249-C164-4A58-9D61-D2DDA183FADA}" type="sibTrans" cxnId="{F07431A5-BD4B-4E0F-ABB0-831395F4477C}">
      <dgm:prSet/>
      <dgm:spPr/>
      <dgm:t>
        <a:bodyPr/>
        <a:lstStyle/>
        <a:p>
          <a:endParaRPr lang="ru-RU" sz="2800">
            <a:solidFill>
              <a:srgbClr val="002060"/>
            </a:solidFill>
          </a:endParaRPr>
        </a:p>
      </dgm:t>
    </dgm:pt>
    <dgm:pt modelId="{31EAD174-04AE-4609-8A02-0E93A7F8B4B2}">
      <dgm:prSet custT="1"/>
      <dgm:spPr/>
      <dgm:t>
        <a:bodyPr/>
        <a:lstStyle/>
        <a:p>
          <a:r>
            <a: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«Эко - </a:t>
          </a:r>
          <a:r>
            <a:rPr lang="ru-RU" sz="1800" b="1" i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people</a:t>
          </a:r>
          <a:r>
            <a: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»</a:t>
          </a:r>
        </a:p>
      </dgm:t>
    </dgm:pt>
    <dgm:pt modelId="{8C88A2F4-6986-4FEC-83A1-C9202A22AADA}" type="parTrans" cxnId="{F5840B31-9149-4847-BA53-47436090F98F}">
      <dgm:prSet custT="1"/>
      <dgm:spPr/>
      <dgm:t>
        <a:bodyPr/>
        <a:lstStyle/>
        <a:p>
          <a:endParaRPr lang="ru-RU" sz="800">
            <a:solidFill>
              <a:srgbClr val="002060"/>
            </a:solidFill>
          </a:endParaRPr>
        </a:p>
      </dgm:t>
    </dgm:pt>
    <dgm:pt modelId="{048713C7-F9FB-4A27-98AA-80854CB4A6EC}" type="sibTrans" cxnId="{F5840B31-9149-4847-BA53-47436090F98F}">
      <dgm:prSet/>
      <dgm:spPr/>
      <dgm:t>
        <a:bodyPr/>
        <a:lstStyle/>
        <a:p>
          <a:endParaRPr lang="ru-RU" sz="2800">
            <a:solidFill>
              <a:srgbClr val="002060"/>
            </a:solidFill>
          </a:endParaRPr>
        </a:p>
      </dgm:t>
    </dgm:pt>
    <dgm:pt modelId="{85DA8DF2-97D1-410C-860B-EB021AD31AC1}">
      <dgm:prSet custT="1"/>
      <dgm:spPr>
        <a:solidFill>
          <a:srgbClr val="FFC000"/>
        </a:solidFill>
      </dgm:spPr>
      <dgm:t>
        <a:bodyPr/>
        <a:lstStyle/>
        <a:p>
          <a:r>
            <a: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800" b="1" i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Саналы</a:t>
          </a:r>
          <a:r>
            <a: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i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ұрпақ</a:t>
          </a:r>
          <a:r>
            <a: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»</a:t>
          </a:r>
        </a:p>
      </dgm:t>
    </dgm:pt>
    <dgm:pt modelId="{D0629CD0-0265-4EE7-9D52-4A40AEF3AD92}" type="parTrans" cxnId="{A3DCC53E-8C99-4371-8ED0-5F9FB3AEE5B3}">
      <dgm:prSet custT="1"/>
      <dgm:spPr/>
      <dgm:t>
        <a:bodyPr/>
        <a:lstStyle/>
        <a:p>
          <a:endParaRPr lang="ru-RU" sz="800">
            <a:solidFill>
              <a:srgbClr val="002060"/>
            </a:solidFill>
          </a:endParaRPr>
        </a:p>
      </dgm:t>
    </dgm:pt>
    <dgm:pt modelId="{2B2A2334-0384-4096-83F3-CED7D7BE2DB9}" type="sibTrans" cxnId="{A3DCC53E-8C99-4371-8ED0-5F9FB3AEE5B3}">
      <dgm:prSet/>
      <dgm:spPr/>
      <dgm:t>
        <a:bodyPr/>
        <a:lstStyle/>
        <a:p>
          <a:endParaRPr lang="ru-RU" sz="2800">
            <a:solidFill>
              <a:srgbClr val="002060"/>
            </a:solidFill>
          </a:endParaRPr>
        </a:p>
      </dgm:t>
    </dgm:pt>
    <dgm:pt modelId="{B429D1BF-3E29-4C24-8630-99A62248B0B0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Волонтерское	движение  </a:t>
          </a:r>
        </a:p>
        <a:p>
          <a:r>
            <a: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«Искорки »</a:t>
          </a:r>
        </a:p>
      </dgm:t>
    </dgm:pt>
    <dgm:pt modelId="{5945190E-D3E3-410F-9EFB-6AB18D9C216A}" type="parTrans" cxnId="{DEB7618D-A929-4915-BAC3-3F46F4733061}">
      <dgm:prSet custT="1"/>
      <dgm:spPr/>
      <dgm:t>
        <a:bodyPr/>
        <a:lstStyle/>
        <a:p>
          <a:endParaRPr lang="ru-RU" sz="800">
            <a:solidFill>
              <a:srgbClr val="002060"/>
            </a:solidFill>
          </a:endParaRPr>
        </a:p>
      </dgm:t>
    </dgm:pt>
    <dgm:pt modelId="{5E2A9D29-4757-4D9C-BFB9-692AB01726A1}" type="sibTrans" cxnId="{DEB7618D-A929-4915-BAC3-3F46F4733061}">
      <dgm:prSet/>
      <dgm:spPr/>
      <dgm:t>
        <a:bodyPr/>
        <a:lstStyle/>
        <a:p>
          <a:endParaRPr lang="ru-RU" sz="2800">
            <a:solidFill>
              <a:srgbClr val="002060"/>
            </a:solidFill>
          </a:endParaRPr>
        </a:p>
      </dgm:t>
    </dgm:pt>
    <dgm:pt modelId="{0B34E30D-2340-4A4B-A904-A959F5AE4941}">
      <dgm:prSet custT="1"/>
      <dgm:spPr>
        <a:solidFill>
          <a:srgbClr val="00B0F0"/>
        </a:solidFill>
      </dgm:spPr>
      <dgm:t>
        <a:bodyPr/>
        <a:lstStyle/>
        <a:p>
          <a:r>
            <a: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«Надежда» клуб нравственного  воспитания</a:t>
          </a:r>
        </a:p>
      </dgm:t>
    </dgm:pt>
    <dgm:pt modelId="{BBEC321F-15D7-48A9-BA67-02A9D176F660}" type="parTrans" cxnId="{20C47BC6-A9B2-4900-9ACC-2B5362CD1412}">
      <dgm:prSet custT="1"/>
      <dgm:spPr/>
      <dgm:t>
        <a:bodyPr/>
        <a:lstStyle/>
        <a:p>
          <a:endParaRPr lang="ru-RU" sz="800">
            <a:solidFill>
              <a:srgbClr val="002060"/>
            </a:solidFill>
          </a:endParaRPr>
        </a:p>
      </dgm:t>
    </dgm:pt>
    <dgm:pt modelId="{A8B93224-56E9-4029-895E-42BF8B560C07}" type="sibTrans" cxnId="{20C47BC6-A9B2-4900-9ACC-2B5362CD1412}">
      <dgm:prSet/>
      <dgm:spPr/>
      <dgm:t>
        <a:bodyPr/>
        <a:lstStyle/>
        <a:p>
          <a:endParaRPr lang="ru-RU" sz="2800">
            <a:solidFill>
              <a:srgbClr val="002060"/>
            </a:solidFill>
          </a:endParaRPr>
        </a:p>
      </dgm:t>
    </dgm:pt>
    <dgm:pt modelId="{4D9E0342-EC6C-4B88-AEC8-F751314D84C2}">
      <dgm:prSet custT="1"/>
      <dgm:spPr/>
      <dgm:t>
        <a:bodyPr/>
        <a:lstStyle/>
        <a:p>
          <a:r>
            <a: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i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Военно</a:t>
          </a:r>
          <a:r>
            <a: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</a:t>
          </a:r>
          <a:r>
            <a:rPr lang="ru-RU" sz="1600" b="1" i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патриотческий</a:t>
          </a:r>
          <a:r>
            <a: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клуб «Батыр»</a:t>
          </a:r>
        </a:p>
      </dgm:t>
    </dgm:pt>
    <dgm:pt modelId="{7763D837-9A15-44BC-838A-1215BE1B7524}" type="parTrans" cxnId="{E76D5919-369F-4769-95DB-A01F4A440641}">
      <dgm:prSet custT="1"/>
      <dgm:spPr/>
      <dgm:t>
        <a:bodyPr/>
        <a:lstStyle/>
        <a:p>
          <a:endParaRPr lang="ru-RU" sz="800">
            <a:solidFill>
              <a:srgbClr val="002060"/>
            </a:solidFill>
          </a:endParaRPr>
        </a:p>
      </dgm:t>
    </dgm:pt>
    <dgm:pt modelId="{EC720592-0DA1-4FAF-88C0-A846C85ABAAB}" type="sibTrans" cxnId="{E76D5919-369F-4769-95DB-A01F4A440641}">
      <dgm:prSet/>
      <dgm:spPr/>
      <dgm:t>
        <a:bodyPr/>
        <a:lstStyle/>
        <a:p>
          <a:endParaRPr lang="ru-RU" sz="2800">
            <a:solidFill>
              <a:srgbClr val="002060"/>
            </a:solidFill>
          </a:endParaRPr>
        </a:p>
      </dgm:t>
    </dgm:pt>
    <dgm:pt modelId="{92B27173-C9FE-479D-8BA1-90C4A098CDD4}">
      <dgm:prSet custT="1"/>
      <dgm:spPr>
        <a:solidFill>
          <a:schemeClr val="accent2"/>
        </a:solidFill>
      </dgm:spPr>
      <dgm:t>
        <a:bodyPr/>
        <a:lstStyle/>
        <a:p>
          <a:r>
            <a: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sz="1800" b="1" i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Жігер</a:t>
          </a:r>
          <a:r>
            <a: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</dgm:t>
    </dgm:pt>
    <dgm:pt modelId="{0E8F62D6-2E67-4D45-9D49-E44458A9ADB8}" type="parTrans" cxnId="{C9F4EF67-191D-43D5-BC6A-2CE7D907C2D3}">
      <dgm:prSet custT="1"/>
      <dgm:spPr/>
      <dgm:t>
        <a:bodyPr/>
        <a:lstStyle/>
        <a:p>
          <a:endParaRPr lang="ru-RU" sz="1000">
            <a:solidFill>
              <a:srgbClr val="002060"/>
            </a:solidFill>
          </a:endParaRPr>
        </a:p>
      </dgm:t>
    </dgm:pt>
    <dgm:pt modelId="{DD813447-816A-4545-A8B3-CE21D63A6A00}" type="sibTrans" cxnId="{C9F4EF67-191D-43D5-BC6A-2CE7D907C2D3}">
      <dgm:prSet/>
      <dgm:spPr/>
      <dgm:t>
        <a:bodyPr/>
        <a:lstStyle/>
        <a:p>
          <a:endParaRPr lang="ru-RU" sz="2800">
            <a:solidFill>
              <a:srgbClr val="002060"/>
            </a:solidFill>
          </a:endParaRPr>
        </a:p>
      </dgm:t>
    </dgm:pt>
    <dgm:pt modelId="{BE76D4EF-CF9E-4D0D-B686-DB68E31777DE}">
      <dgm:prSet custT="1"/>
      <dgm:spPr>
        <a:solidFill>
          <a:srgbClr val="FFFF00"/>
        </a:solidFill>
      </dgm:spPr>
      <dgm:t>
        <a:bodyPr/>
        <a:lstStyle/>
        <a:p>
          <a:r>
            <a: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«Школа  молодых ученых»</a:t>
          </a:r>
        </a:p>
      </dgm:t>
    </dgm:pt>
    <dgm:pt modelId="{FB1E97EB-45A2-435E-9F2A-BE6FE59293B0}" type="parTrans" cxnId="{8C5F8A9D-64FB-4505-8050-2AEEA372AB6E}">
      <dgm:prSet custT="1"/>
      <dgm:spPr/>
      <dgm:t>
        <a:bodyPr/>
        <a:lstStyle/>
        <a:p>
          <a:endParaRPr lang="ru-RU" sz="1100">
            <a:solidFill>
              <a:srgbClr val="002060"/>
            </a:solidFill>
          </a:endParaRPr>
        </a:p>
      </dgm:t>
    </dgm:pt>
    <dgm:pt modelId="{5ECA80B9-064F-4FF5-954B-511ECC9C9387}" type="sibTrans" cxnId="{8C5F8A9D-64FB-4505-8050-2AEEA372AB6E}">
      <dgm:prSet/>
      <dgm:spPr/>
      <dgm:t>
        <a:bodyPr/>
        <a:lstStyle/>
        <a:p>
          <a:endParaRPr lang="ru-RU" sz="2800">
            <a:solidFill>
              <a:srgbClr val="002060"/>
            </a:solidFill>
          </a:endParaRPr>
        </a:p>
      </dgm:t>
    </dgm:pt>
    <dgm:pt modelId="{87B1CC5E-A322-4371-A96F-23A72BFCF0E0}" type="pres">
      <dgm:prSet presAssocID="{23DDCDC4-F54F-44AF-9DF5-555CC28EC2B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F199F32-C8CE-44D5-B111-0D1610344BD1}" type="pres">
      <dgm:prSet presAssocID="{F8092CBE-94EA-4E50-879F-2F7F4DE83773}" presName="root1" presStyleCnt="0"/>
      <dgm:spPr/>
    </dgm:pt>
    <dgm:pt modelId="{F4BD55CE-4B1B-463A-A044-84AB12910857}" type="pres">
      <dgm:prSet presAssocID="{F8092CBE-94EA-4E50-879F-2F7F4DE83773}" presName="LevelOneTextNode" presStyleLbl="node0" presStyleIdx="0" presStyleCnt="1" custScaleX="188557" custScaleY="120545">
        <dgm:presLayoutVars>
          <dgm:chPref val="3"/>
        </dgm:presLayoutVars>
      </dgm:prSet>
      <dgm:spPr/>
    </dgm:pt>
    <dgm:pt modelId="{5E60B312-55F3-45A2-94A8-8BDEA7AA102F}" type="pres">
      <dgm:prSet presAssocID="{F8092CBE-94EA-4E50-879F-2F7F4DE83773}" presName="level2hierChild" presStyleCnt="0"/>
      <dgm:spPr/>
    </dgm:pt>
    <dgm:pt modelId="{B74A8075-571C-4471-838D-13163A247977}" type="pres">
      <dgm:prSet presAssocID="{5F47B279-9DE7-4F86-A3B3-F7B245E21FEB}" presName="conn2-1" presStyleLbl="parChTrans1D2" presStyleIdx="0" presStyleCnt="11"/>
      <dgm:spPr/>
    </dgm:pt>
    <dgm:pt modelId="{FFC0AF4F-CCD0-42F7-90C3-A2CBFCDE4DBF}" type="pres">
      <dgm:prSet presAssocID="{5F47B279-9DE7-4F86-A3B3-F7B245E21FEB}" presName="connTx" presStyleLbl="parChTrans1D2" presStyleIdx="0" presStyleCnt="11"/>
      <dgm:spPr/>
    </dgm:pt>
    <dgm:pt modelId="{AFC1EB21-CE2E-48AF-811D-FCE958B14891}" type="pres">
      <dgm:prSet presAssocID="{22308B43-E1D7-47DD-A14D-2D5CCD594929}" presName="root2" presStyleCnt="0"/>
      <dgm:spPr/>
    </dgm:pt>
    <dgm:pt modelId="{A66D5ABA-F1D3-45AC-89C9-FC171EB82681}" type="pres">
      <dgm:prSet presAssocID="{22308B43-E1D7-47DD-A14D-2D5CCD594929}" presName="LevelTwoTextNode" presStyleLbl="node2" presStyleIdx="0" presStyleCnt="11" custScaleX="243681">
        <dgm:presLayoutVars>
          <dgm:chPref val="3"/>
        </dgm:presLayoutVars>
      </dgm:prSet>
      <dgm:spPr/>
    </dgm:pt>
    <dgm:pt modelId="{94055960-401F-49C9-847C-BA292A4109A4}" type="pres">
      <dgm:prSet presAssocID="{22308B43-E1D7-47DD-A14D-2D5CCD594929}" presName="level3hierChild" presStyleCnt="0"/>
      <dgm:spPr/>
    </dgm:pt>
    <dgm:pt modelId="{8681818C-F011-478E-AAA1-64FFE7C5CC24}" type="pres">
      <dgm:prSet presAssocID="{3A830F35-6C30-4D9A-92D0-4525D8D5700F}" presName="conn2-1" presStyleLbl="parChTrans1D2" presStyleIdx="1" presStyleCnt="11"/>
      <dgm:spPr/>
    </dgm:pt>
    <dgm:pt modelId="{40703247-CF51-42A4-899D-95A4FBF8CB68}" type="pres">
      <dgm:prSet presAssocID="{3A830F35-6C30-4D9A-92D0-4525D8D5700F}" presName="connTx" presStyleLbl="parChTrans1D2" presStyleIdx="1" presStyleCnt="11"/>
      <dgm:spPr/>
    </dgm:pt>
    <dgm:pt modelId="{07FB9F9A-EC8A-448F-A42D-6B36C6D5F9DF}" type="pres">
      <dgm:prSet presAssocID="{F1BBF4A0-58E1-43EE-BD4B-31338D797FAE}" presName="root2" presStyleCnt="0"/>
      <dgm:spPr/>
    </dgm:pt>
    <dgm:pt modelId="{AFABD771-3F85-4C99-8E32-7A13D0A564C0}" type="pres">
      <dgm:prSet presAssocID="{F1BBF4A0-58E1-43EE-BD4B-31338D797FAE}" presName="LevelTwoTextNode" presStyleLbl="node2" presStyleIdx="1" presStyleCnt="11" custScaleX="243649">
        <dgm:presLayoutVars>
          <dgm:chPref val="3"/>
        </dgm:presLayoutVars>
      </dgm:prSet>
      <dgm:spPr/>
    </dgm:pt>
    <dgm:pt modelId="{8FC92BCA-3B1D-4122-A021-62ACE855FB26}" type="pres">
      <dgm:prSet presAssocID="{F1BBF4A0-58E1-43EE-BD4B-31338D797FAE}" presName="level3hierChild" presStyleCnt="0"/>
      <dgm:spPr/>
    </dgm:pt>
    <dgm:pt modelId="{60923A82-4DFE-44BD-B352-E42157E6D79D}" type="pres">
      <dgm:prSet presAssocID="{CF673650-2D63-45F7-AFE7-431717D7184D}" presName="conn2-1" presStyleLbl="parChTrans1D2" presStyleIdx="2" presStyleCnt="11"/>
      <dgm:spPr/>
    </dgm:pt>
    <dgm:pt modelId="{C6B8277C-ABDE-4CF4-85A2-1F59716A6E0D}" type="pres">
      <dgm:prSet presAssocID="{CF673650-2D63-45F7-AFE7-431717D7184D}" presName="connTx" presStyleLbl="parChTrans1D2" presStyleIdx="2" presStyleCnt="11"/>
      <dgm:spPr/>
    </dgm:pt>
    <dgm:pt modelId="{636609C9-D929-4EB5-B55E-CD6C2E11A42B}" type="pres">
      <dgm:prSet presAssocID="{F386E0EC-FC40-49E1-81D6-BFE25C771AA1}" presName="root2" presStyleCnt="0"/>
      <dgm:spPr/>
    </dgm:pt>
    <dgm:pt modelId="{5F4C3AEC-898B-49A3-90B7-4B175E3DCA3C}" type="pres">
      <dgm:prSet presAssocID="{F386E0EC-FC40-49E1-81D6-BFE25C771AA1}" presName="LevelTwoTextNode" presStyleLbl="node2" presStyleIdx="2" presStyleCnt="11" custScaleX="244141">
        <dgm:presLayoutVars>
          <dgm:chPref val="3"/>
        </dgm:presLayoutVars>
      </dgm:prSet>
      <dgm:spPr/>
    </dgm:pt>
    <dgm:pt modelId="{A9B25939-BB1A-4F7B-9564-38DB83A6F756}" type="pres">
      <dgm:prSet presAssocID="{F386E0EC-FC40-49E1-81D6-BFE25C771AA1}" presName="level3hierChild" presStyleCnt="0"/>
      <dgm:spPr/>
    </dgm:pt>
    <dgm:pt modelId="{BDB5CA14-417C-4A6D-AE75-4E4945783E03}" type="pres">
      <dgm:prSet presAssocID="{BDB72CA1-29B2-4AD7-9A3F-FA7B9DD5A5C6}" presName="conn2-1" presStyleLbl="parChTrans1D2" presStyleIdx="3" presStyleCnt="11"/>
      <dgm:spPr/>
    </dgm:pt>
    <dgm:pt modelId="{CE1278C4-F870-4CCC-9BF1-A6E923FACF90}" type="pres">
      <dgm:prSet presAssocID="{BDB72CA1-29B2-4AD7-9A3F-FA7B9DD5A5C6}" presName="connTx" presStyleLbl="parChTrans1D2" presStyleIdx="3" presStyleCnt="11"/>
      <dgm:spPr/>
    </dgm:pt>
    <dgm:pt modelId="{E8E3DB19-BDD6-482E-8122-391BFC2D2499}" type="pres">
      <dgm:prSet presAssocID="{29C018CD-4A3A-48B7-8B7E-C700D38048F1}" presName="root2" presStyleCnt="0"/>
      <dgm:spPr/>
    </dgm:pt>
    <dgm:pt modelId="{6E162D22-6D65-42C4-A4DB-D3D3CA19F182}" type="pres">
      <dgm:prSet presAssocID="{29C018CD-4A3A-48B7-8B7E-C700D38048F1}" presName="LevelTwoTextNode" presStyleLbl="node2" presStyleIdx="3" presStyleCnt="11" custScaleX="244141">
        <dgm:presLayoutVars>
          <dgm:chPref val="3"/>
        </dgm:presLayoutVars>
      </dgm:prSet>
      <dgm:spPr/>
    </dgm:pt>
    <dgm:pt modelId="{7D13FB87-D13C-4A64-B769-3AE7604C228C}" type="pres">
      <dgm:prSet presAssocID="{29C018CD-4A3A-48B7-8B7E-C700D38048F1}" presName="level3hierChild" presStyleCnt="0"/>
      <dgm:spPr/>
    </dgm:pt>
    <dgm:pt modelId="{2EAD6A5A-3767-4990-913A-33F990FCAC48}" type="pres">
      <dgm:prSet presAssocID="{8C88A2F4-6986-4FEC-83A1-C9202A22AADA}" presName="conn2-1" presStyleLbl="parChTrans1D2" presStyleIdx="4" presStyleCnt="11"/>
      <dgm:spPr/>
    </dgm:pt>
    <dgm:pt modelId="{CB5CD4B4-B0EF-4500-A9D7-B2B9FF7D79C9}" type="pres">
      <dgm:prSet presAssocID="{8C88A2F4-6986-4FEC-83A1-C9202A22AADA}" presName="connTx" presStyleLbl="parChTrans1D2" presStyleIdx="4" presStyleCnt="11"/>
      <dgm:spPr/>
    </dgm:pt>
    <dgm:pt modelId="{9A8D2B7F-F08C-4942-9729-200A8B9AD63B}" type="pres">
      <dgm:prSet presAssocID="{31EAD174-04AE-4609-8A02-0E93A7F8B4B2}" presName="root2" presStyleCnt="0"/>
      <dgm:spPr/>
    </dgm:pt>
    <dgm:pt modelId="{68C96081-D5F8-40C7-A263-ACF57E7A2202}" type="pres">
      <dgm:prSet presAssocID="{31EAD174-04AE-4609-8A02-0E93A7F8B4B2}" presName="LevelTwoTextNode" presStyleLbl="node2" presStyleIdx="4" presStyleCnt="11" custScaleX="244141">
        <dgm:presLayoutVars>
          <dgm:chPref val="3"/>
        </dgm:presLayoutVars>
      </dgm:prSet>
      <dgm:spPr/>
    </dgm:pt>
    <dgm:pt modelId="{68234F15-B0A8-477F-BA41-93C2BDB06403}" type="pres">
      <dgm:prSet presAssocID="{31EAD174-04AE-4609-8A02-0E93A7F8B4B2}" presName="level3hierChild" presStyleCnt="0"/>
      <dgm:spPr/>
    </dgm:pt>
    <dgm:pt modelId="{21C1FC95-3578-4E99-8B48-6B790F57F4AC}" type="pres">
      <dgm:prSet presAssocID="{D0629CD0-0265-4EE7-9D52-4A40AEF3AD92}" presName="conn2-1" presStyleLbl="parChTrans1D2" presStyleIdx="5" presStyleCnt="11"/>
      <dgm:spPr/>
    </dgm:pt>
    <dgm:pt modelId="{C2350FDC-852D-4E53-A664-F9B8F710DAFD}" type="pres">
      <dgm:prSet presAssocID="{D0629CD0-0265-4EE7-9D52-4A40AEF3AD92}" presName="connTx" presStyleLbl="parChTrans1D2" presStyleIdx="5" presStyleCnt="11"/>
      <dgm:spPr/>
    </dgm:pt>
    <dgm:pt modelId="{FDA6E553-B494-4B79-9841-A0716BF72B23}" type="pres">
      <dgm:prSet presAssocID="{85DA8DF2-97D1-410C-860B-EB021AD31AC1}" presName="root2" presStyleCnt="0"/>
      <dgm:spPr/>
    </dgm:pt>
    <dgm:pt modelId="{A9BCD083-5006-4C8D-AC69-8666907AE433}" type="pres">
      <dgm:prSet presAssocID="{85DA8DF2-97D1-410C-860B-EB021AD31AC1}" presName="LevelTwoTextNode" presStyleLbl="node2" presStyleIdx="5" presStyleCnt="11" custScaleX="244141">
        <dgm:presLayoutVars>
          <dgm:chPref val="3"/>
        </dgm:presLayoutVars>
      </dgm:prSet>
      <dgm:spPr/>
    </dgm:pt>
    <dgm:pt modelId="{DA17F6BF-B2BE-462D-992B-E9158F635CDA}" type="pres">
      <dgm:prSet presAssocID="{85DA8DF2-97D1-410C-860B-EB021AD31AC1}" presName="level3hierChild" presStyleCnt="0"/>
      <dgm:spPr/>
    </dgm:pt>
    <dgm:pt modelId="{213CC1D1-F96E-472F-A2B8-6FEA2C9E70FC}" type="pres">
      <dgm:prSet presAssocID="{5945190E-D3E3-410F-9EFB-6AB18D9C216A}" presName="conn2-1" presStyleLbl="parChTrans1D2" presStyleIdx="6" presStyleCnt="11"/>
      <dgm:spPr/>
    </dgm:pt>
    <dgm:pt modelId="{7693843D-2470-4170-9319-5D2661FB74CB}" type="pres">
      <dgm:prSet presAssocID="{5945190E-D3E3-410F-9EFB-6AB18D9C216A}" presName="connTx" presStyleLbl="parChTrans1D2" presStyleIdx="6" presStyleCnt="11"/>
      <dgm:spPr/>
    </dgm:pt>
    <dgm:pt modelId="{C2B61B3F-D5C5-4597-BA74-22A058726EF5}" type="pres">
      <dgm:prSet presAssocID="{B429D1BF-3E29-4C24-8630-99A62248B0B0}" presName="root2" presStyleCnt="0"/>
      <dgm:spPr/>
    </dgm:pt>
    <dgm:pt modelId="{55E963E6-B0EF-4D84-9F06-A20F5CE4AE70}" type="pres">
      <dgm:prSet presAssocID="{B429D1BF-3E29-4C24-8630-99A62248B0B0}" presName="LevelTwoTextNode" presStyleLbl="node2" presStyleIdx="6" presStyleCnt="11" custScaleX="242974" custScaleY="126676">
        <dgm:presLayoutVars>
          <dgm:chPref val="3"/>
        </dgm:presLayoutVars>
      </dgm:prSet>
      <dgm:spPr/>
    </dgm:pt>
    <dgm:pt modelId="{BE2AA0FD-B76F-4B1A-B198-B8DD95CB1DCC}" type="pres">
      <dgm:prSet presAssocID="{B429D1BF-3E29-4C24-8630-99A62248B0B0}" presName="level3hierChild" presStyleCnt="0"/>
      <dgm:spPr/>
    </dgm:pt>
    <dgm:pt modelId="{B373127C-DCBD-43ED-93CC-2D9C2954943A}" type="pres">
      <dgm:prSet presAssocID="{BBEC321F-15D7-48A9-BA67-02A9D176F660}" presName="conn2-1" presStyleLbl="parChTrans1D2" presStyleIdx="7" presStyleCnt="11"/>
      <dgm:spPr/>
    </dgm:pt>
    <dgm:pt modelId="{77F3D93E-68E4-4FE2-9F66-84F493473DDE}" type="pres">
      <dgm:prSet presAssocID="{BBEC321F-15D7-48A9-BA67-02A9D176F660}" presName="connTx" presStyleLbl="parChTrans1D2" presStyleIdx="7" presStyleCnt="11"/>
      <dgm:spPr/>
    </dgm:pt>
    <dgm:pt modelId="{D6D96AF7-67B8-4C56-A272-6D3F98680DBE}" type="pres">
      <dgm:prSet presAssocID="{0B34E30D-2340-4A4B-A904-A959F5AE4941}" presName="root2" presStyleCnt="0"/>
      <dgm:spPr/>
    </dgm:pt>
    <dgm:pt modelId="{70AE28DE-E8D9-42B6-8340-35A9ED702B7A}" type="pres">
      <dgm:prSet presAssocID="{0B34E30D-2340-4A4B-A904-A959F5AE4941}" presName="LevelTwoTextNode" presStyleLbl="node2" presStyleIdx="7" presStyleCnt="11" custScaleX="243682">
        <dgm:presLayoutVars>
          <dgm:chPref val="3"/>
        </dgm:presLayoutVars>
      </dgm:prSet>
      <dgm:spPr/>
    </dgm:pt>
    <dgm:pt modelId="{A9F4454F-199C-42C9-BE41-559D7BD8AF4F}" type="pres">
      <dgm:prSet presAssocID="{0B34E30D-2340-4A4B-A904-A959F5AE4941}" presName="level3hierChild" presStyleCnt="0"/>
      <dgm:spPr/>
    </dgm:pt>
    <dgm:pt modelId="{77BBC64A-82E4-47CA-B841-FB28FB25D0FF}" type="pres">
      <dgm:prSet presAssocID="{7763D837-9A15-44BC-838A-1215BE1B7524}" presName="conn2-1" presStyleLbl="parChTrans1D2" presStyleIdx="8" presStyleCnt="11"/>
      <dgm:spPr/>
    </dgm:pt>
    <dgm:pt modelId="{3258F13C-F6CE-4DF0-9AA3-B8822E8500AC}" type="pres">
      <dgm:prSet presAssocID="{7763D837-9A15-44BC-838A-1215BE1B7524}" presName="connTx" presStyleLbl="parChTrans1D2" presStyleIdx="8" presStyleCnt="11"/>
      <dgm:spPr/>
    </dgm:pt>
    <dgm:pt modelId="{7929A2B9-C736-40AB-B9C7-8ED7F6C609B7}" type="pres">
      <dgm:prSet presAssocID="{4D9E0342-EC6C-4B88-AEC8-F751314D84C2}" presName="root2" presStyleCnt="0"/>
      <dgm:spPr/>
    </dgm:pt>
    <dgm:pt modelId="{812AAF9F-6835-4397-BE63-13EDA693FD38}" type="pres">
      <dgm:prSet presAssocID="{4D9E0342-EC6C-4B88-AEC8-F751314D84C2}" presName="LevelTwoTextNode" presStyleLbl="node2" presStyleIdx="8" presStyleCnt="11" custScaleX="244141">
        <dgm:presLayoutVars>
          <dgm:chPref val="3"/>
        </dgm:presLayoutVars>
      </dgm:prSet>
      <dgm:spPr/>
    </dgm:pt>
    <dgm:pt modelId="{B349D0A5-F93A-4BFF-AA7D-951DB18332BD}" type="pres">
      <dgm:prSet presAssocID="{4D9E0342-EC6C-4B88-AEC8-F751314D84C2}" presName="level3hierChild" presStyleCnt="0"/>
      <dgm:spPr/>
    </dgm:pt>
    <dgm:pt modelId="{D5DB9D33-EBD1-4BC9-8015-F2DA3D2335D4}" type="pres">
      <dgm:prSet presAssocID="{0E8F62D6-2E67-4D45-9D49-E44458A9ADB8}" presName="conn2-1" presStyleLbl="parChTrans1D2" presStyleIdx="9" presStyleCnt="11"/>
      <dgm:spPr/>
    </dgm:pt>
    <dgm:pt modelId="{E476A328-34A4-46D2-845C-CAB0C3E0253D}" type="pres">
      <dgm:prSet presAssocID="{0E8F62D6-2E67-4D45-9D49-E44458A9ADB8}" presName="connTx" presStyleLbl="parChTrans1D2" presStyleIdx="9" presStyleCnt="11"/>
      <dgm:spPr/>
    </dgm:pt>
    <dgm:pt modelId="{C098582F-0D47-4902-B5EA-41C85B8EB995}" type="pres">
      <dgm:prSet presAssocID="{92B27173-C9FE-479D-8BA1-90C4A098CDD4}" presName="root2" presStyleCnt="0"/>
      <dgm:spPr/>
    </dgm:pt>
    <dgm:pt modelId="{0AB0E68A-AFB4-40A1-A9CC-33D39E8E9F5E}" type="pres">
      <dgm:prSet presAssocID="{92B27173-C9FE-479D-8BA1-90C4A098CDD4}" presName="LevelTwoTextNode" presStyleLbl="node2" presStyleIdx="9" presStyleCnt="11" custScaleX="244141">
        <dgm:presLayoutVars>
          <dgm:chPref val="3"/>
        </dgm:presLayoutVars>
      </dgm:prSet>
      <dgm:spPr/>
    </dgm:pt>
    <dgm:pt modelId="{01C1F42B-DC78-4ABE-AD4A-BF608B0BEA96}" type="pres">
      <dgm:prSet presAssocID="{92B27173-C9FE-479D-8BA1-90C4A098CDD4}" presName="level3hierChild" presStyleCnt="0"/>
      <dgm:spPr/>
    </dgm:pt>
    <dgm:pt modelId="{95B10851-18B2-413F-AEAE-44DCDD761620}" type="pres">
      <dgm:prSet presAssocID="{FB1E97EB-45A2-435E-9F2A-BE6FE59293B0}" presName="conn2-1" presStyleLbl="parChTrans1D2" presStyleIdx="10" presStyleCnt="11"/>
      <dgm:spPr/>
    </dgm:pt>
    <dgm:pt modelId="{82DD932A-71E4-45F0-98F8-B66BF202E622}" type="pres">
      <dgm:prSet presAssocID="{FB1E97EB-45A2-435E-9F2A-BE6FE59293B0}" presName="connTx" presStyleLbl="parChTrans1D2" presStyleIdx="10" presStyleCnt="11"/>
      <dgm:spPr/>
    </dgm:pt>
    <dgm:pt modelId="{75E202C7-D659-4899-9866-17E793F4D57A}" type="pres">
      <dgm:prSet presAssocID="{BE76D4EF-CF9E-4D0D-B686-DB68E31777DE}" presName="root2" presStyleCnt="0"/>
      <dgm:spPr/>
    </dgm:pt>
    <dgm:pt modelId="{478788DB-82AC-4115-AA15-0E023A6B6209}" type="pres">
      <dgm:prSet presAssocID="{BE76D4EF-CF9E-4D0D-B686-DB68E31777DE}" presName="LevelTwoTextNode" presStyleLbl="node2" presStyleIdx="10" presStyleCnt="11" custScaleX="244141">
        <dgm:presLayoutVars>
          <dgm:chPref val="3"/>
        </dgm:presLayoutVars>
      </dgm:prSet>
      <dgm:spPr/>
    </dgm:pt>
    <dgm:pt modelId="{C00028B1-5B6E-4ACF-95BA-A30BF3958E55}" type="pres">
      <dgm:prSet presAssocID="{BE76D4EF-CF9E-4D0D-B686-DB68E31777DE}" presName="level3hierChild" presStyleCnt="0"/>
      <dgm:spPr/>
    </dgm:pt>
  </dgm:ptLst>
  <dgm:cxnLst>
    <dgm:cxn modelId="{F6639A0A-6322-4704-9DE2-482A57E7E545}" type="presOf" srcId="{8C88A2F4-6986-4FEC-83A1-C9202A22AADA}" destId="{2EAD6A5A-3767-4990-913A-33F990FCAC48}" srcOrd="0" destOrd="0" presId="urn:microsoft.com/office/officeart/2008/layout/HorizontalMultiLevelHierarchy"/>
    <dgm:cxn modelId="{0DDF100F-FE70-40EB-B386-F88DB51B39B4}" type="presOf" srcId="{5945190E-D3E3-410F-9EFB-6AB18D9C216A}" destId="{213CC1D1-F96E-472F-A2B8-6FEA2C9E70FC}" srcOrd="0" destOrd="0" presId="urn:microsoft.com/office/officeart/2008/layout/HorizontalMultiLevelHierarchy"/>
    <dgm:cxn modelId="{111D3C14-8E44-4356-B74C-1271233C46B3}" type="presOf" srcId="{31EAD174-04AE-4609-8A02-0E93A7F8B4B2}" destId="{68C96081-D5F8-40C7-A263-ACF57E7A2202}" srcOrd="0" destOrd="0" presId="urn:microsoft.com/office/officeart/2008/layout/HorizontalMultiLevelHierarchy"/>
    <dgm:cxn modelId="{9D7E9E14-4F41-4211-8A4F-105413ADB7BD}" type="presOf" srcId="{D0629CD0-0265-4EE7-9D52-4A40AEF3AD92}" destId="{21C1FC95-3578-4E99-8B48-6B790F57F4AC}" srcOrd="0" destOrd="0" presId="urn:microsoft.com/office/officeart/2008/layout/HorizontalMultiLevelHierarchy"/>
    <dgm:cxn modelId="{E34F7118-62CA-4DFC-89FA-B5C45CF0C6E9}" type="presOf" srcId="{5F47B279-9DE7-4F86-A3B3-F7B245E21FEB}" destId="{B74A8075-571C-4471-838D-13163A247977}" srcOrd="0" destOrd="0" presId="urn:microsoft.com/office/officeart/2008/layout/HorizontalMultiLevelHierarchy"/>
    <dgm:cxn modelId="{E76D5919-369F-4769-95DB-A01F4A440641}" srcId="{F8092CBE-94EA-4E50-879F-2F7F4DE83773}" destId="{4D9E0342-EC6C-4B88-AEC8-F751314D84C2}" srcOrd="8" destOrd="0" parTransId="{7763D837-9A15-44BC-838A-1215BE1B7524}" sibTransId="{EC720592-0DA1-4FAF-88C0-A846C85ABAAB}"/>
    <dgm:cxn modelId="{13A0661A-C76C-4641-A1AF-095C7078B70F}" type="presOf" srcId="{CF673650-2D63-45F7-AFE7-431717D7184D}" destId="{C6B8277C-ABDE-4CF4-85A2-1F59716A6E0D}" srcOrd="1" destOrd="0" presId="urn:microsoft.com/office/officeart/2008/layout/HorizontalMultiLevelHierarchy"/>
    <dgm:cxn modelId="{26091C1E-33BA-437F-B68D-C8042ADBFC0E}" type="presOf" srcId="{F1BBF4A0-58E1-43EE-BD4B-31338D797FAE}" destId="{AFABD771-3F85-4C99-8E32-7A13D0A564C0}" srcOrd="0" destOrd="0" presId="urn:microsoft.com/office/officeart/2008/layout/HorizontalMultiLevelHierarchy"/>
    <dgm:cxn modelId="{95157423-62DB-4C8B-8864-4983915B4654}" type="presOf" srcId="{B429D1BF-3E29-4C24-8630-99A62248B0B0}" destId="{55E963E6-B0EF-4D84-9F06-A20F5CE4AE70}" srcOrd="0" destOrd="0" presId="urn:microsoft.com/office/officeart/2008/layout/HorizontalMultiLevelHierarchy"/>
    <dgm:cxn modelId="{1EA92B25-A01C-4ED2-93A1-D929B75F7E34}" type="presOf" srcId="{FB1E97EB-45A2-435E-9F2A-BE6FE59293B0}" destId="{95B10851-18B2-413F-AEAE-44DCDD761620}" srcOrd="0" destOrd="0" presId="urn:microsoft.com/office/officeart/2008/layout/HorizontalMultiLevelHierarchy"/>
    <dgm:cxn modelId="{8C218E2E-460F-4137-AB40-CF2E2449C79C}" type="presOf" srcId="{BE76D4EF-CF9E-4D0D-B686-DB68E31777DE}" destId="{478788DB-82AC-4115-AA15-0E023A6B6209}" srcOrd="0" destOrd="0" presId="urn:microsoft.com/office/officeart/2008/layout/HorizontalMultiLevelHierarchy"/>
    <dgm:cxn modelId="{F5840B31-9149-4847-BA53-47436090F98F}" srcId="{F8092CBE-94EA-4E50-879F-2F7F4DE83773}" destId="{31EAD174-04AE-4609-8A02-0E93A7F8B4B2}" srcOrd="4" destOrd="0" parTransId="{8C88A2F4-6986-4FEC-83A1-C9202A22AADA}" sibTransId="{048713C7-F9FB-4A27-98AA-80854CB4A6EC}"/>
    <dgm:cxn modelId="{F957AA31-3501-4970-8084-E9CCC70D816F}" type="presOf" srcId="{BBEC321F-15D7-48A9-BA67-02A9D176F660}" destId="{B373127C-DCBD-43ED-93CC-2D9C2954943A}" srcOrd="0" destOrd="0" presId="urn:microsoft.com/office/officeart/2008/layout/HorizontalMultiLevelHierarchy"/>
    <dgm:cxn modelId="{08679532-C7F9-4DCC-B1B1-89F8F5E38A74}" type="presOf" srcId="{4D9E0342-EC6C-4B88-AEC8-F751314D84C2}" destId="{812AAF9F-6835-4397-BE63-13EDA693FD38}" srcOrd="0" destOrd="0" presId="urn:microsoft.com/office/officeart/2008/layout/HorizontalMultiLevelHierarchy"/>
    <dgm:cxn modelId="{4A916933-9F23-4F5E-A830-E503C357D5EA}" srcId="{F8092CBE-94EA-4E50-879F-2F7F4DE83773}" destId="{F386E0EC-FC40-49E1-81D6-BFE25C771AA1}" srcOrd="2" destOrd="0" parTransId="{CF673650-2D63-45F7-AFE7-431717D7184D}" sibTransId="{A1B62EB4-D867-4570-A59E-4367D7C16109}"/>
    <dgm:cxn modelId="{C0E22D39-99B1-4201-BE72-68B80BB6F0BC}" type="presOf" srcId="{0B34E30D-2340-4A4B-A904-A959F5AE4941}" destId="{70AE28DE-E8D9-42B6-8340-35A9ED702B7A}" srcOrd="0" destOrd="0" presId="urn:microsoft.com/office/officeart/2008/layout/HorizontalMultiLevelHierarchy"/>
    <dgm:cxn modelId="{D0AF6139-6A27-4D1A-B544-54D41976C1F1}" type="presOf" srcId="{3A830F35-6C30-4D9A-92D0-4525D8D5700F}" destId="{8681818C-F011-478E-AAA1-64FFE7C5CC24}" srcOrd="0" destOrd="0" presId="urn:microsoft.com/office/officeart/2008/layout/HorizontalMultiLevelHierarchy"/>
    <dgm:cxn modelId="{728C673C-4B06-475B-9EA2-D517ACC80B54}" type="presOf" srcId="{BBEC321F-15D7-48A9-BA67-02A9D176F660}" destId="{77F3D93E-68E4-4FE2-9F66-84F493473DDE}" srcOrd="1" destOrd="0" presId="urn:microsoft.com/office/officeart/2008/layout/HorizontalMultiLevelHierarchy"/>
    <dgm:cxn modelId="{0F35843D-CCE1-4214-AFD5-C695F4201E2A}" srcId="{F8092CBE-94EA-4E50-879F-2F7F4DE83773}" destId="{F1BBF4A0-58E1-43EE-BD4B-31338D797FAE}" srcOrd="1" destOrd="0" parTransId="{3A830F35-6C30-4D9A-92D0-4525D8D5700F}" sibTransId="{A889F1E2-3969-4E9D-8AA3-33FBD8E9DB43}"/>
    <dgm:cxn modelId="{A3DCC53E-8C99-4371-8ED0-5F9FB3AEE5B3}" srcId="{F8092CBE-94EA-4E50-879F-2F7F4DE83773}" destId="{85DA8DF2-97D1-410C-860B-EB021AD31AC1}" srcOrd="5" destOrd="0" parTransId="{D0629CD0-0265-4EE7-9D52-4A40AEF3AD92}" sibTransId="{2B2A2334-0384-4096-83F3-CED7D7BE2DB9}"/>
    <dgm:cxn modelId="{C1F0385B-04EA-4574-A0B8-C397ACE28D72}" type="presOf" srcId="{7763D837-9A15-44BC-838A-1215BE1B7524}" destId="{3258F13C-F6CE-4DF0-9AA3-B8822E8500AC}" srcOrd="1" destOrd="0" presId="urn:microsoft.com/office/officeart/2008/layout/HorizontalMultiLevelHierarchy"/>
    <dgm:cxn modelId="{E3EEC864-E87C-4A86-A72B-52A4E29DEABE}" type="presOf" srcId="{0E8F62D6-2E67-4D45-9D49-E44458A9ADB8}" destId="{D5DB9D33-EBD1-4BC9-8015-F2DA3D2335D4}" srcOrd="0" destOrd="0" presId="urn:microsoft.com/office/officeart/2008/layout/HorizontalMultiLevelHierarchy"/>
    <dgm:cxn modelId="{56DA0865-11C4-498E-88B4-11C0C9D3C1DF}" type="presOf" srcId="{5F47B279-9DE7-4F86-A3B3-F7B245E21FEB}" destId="{FFC0AF4F-CCD0-42F7-90C3-A2CBFCDE4DBF}" srcOrd="1" destOrd="0" presId="urn:microsoft.com/office/officeart/2008/layout/HorizontalMultiLevelHierarchy"/>
    <dgm:cxn modelId="{E6056E66-CDEC-44FB-8339-DCE97A0FED30}" type="presOf" srcId="{FB1E97EB-45A2-435E-9F2A-BE6FE59293B0}" destId="{82DD932A-71E4-45F0-98F8-B66BF202E622}" srcOrd="1" destOrd="0" presId="urn:microsoft.com/office/officeart/2008/layout/HorizontalMultiLevelHierarchy"/>
    <dgm:cxn modelId="{C9F4EF67-191D-43D5-BC6A-2CE7D907C2D3}" srcId="{F8092CBE-94EA-4E50-879F-2F7F4DE83773}" destId="{92B27173-C9FE-479D-8BA1-90C4A098CDD4}" srcOrd="9" destOrd="0" parTransId="{0E8F62D6-2E67-4D45-9D49-E44458A9ADB8}" sibTransId="{DD813447-816A-4545-A8B3-CE21D63A6A00}"/>
    <dgm:cxn modelId="{58226D4D-1013-4531-BE5E-38DCACB49752}" type="presOf" srcId="{7763D837-9A15-44BC-838A-1215BE1B7524}" destId="{77BBC64A-82E4-47CA-B841-FB28FB25D0FF}" srcOrd="0" destOrd="0" presId="urn:microsoft.com/office/officeart/2008/layout/HorizontalMultiLevelHierarchy"/>
    <dgm:cxn modelId="{34C1DA7D-6C94-4B06-B594-4A0C08EB10E1}" type="presOf" srcId="{92B27173-C9FE-479D-8BA1-90C4A098CDD4}" destId="{0AB0E68A-AFB4-40A1-A9CC-33D39E8E9F5E}" srcOrd="0" destOrd="0" presId="urn:microsoft.com/office/officeart/2008/layout/HorizontalMultiLevelHierarchy"/>
    <dgm:cxn modelId="{22D57B83-BC51-4F7C-868D-7AE75CD6A8A3}" type="presOf" srcId="{F386E0EC-FC40-49E1-81D6-BFE25C771AA1}" destId="{5F4C3AEC-898B-49A3-90B7-4B175E3DCA3C}" srcOrd="0" destOrd="0" presId="urn:microsoft.com/office/officeart/2008/layout/HorizontalMultiLevelHierarchy"/>
    <dgm:cxn modelId="{DEB7618D-A929-4915-BAC3-3F46F4733061}" srcId="{F8092CBE-94EA-4E50-879F-2F7F4DE83773}" destId="{B429D1BF-3E29-4C24-8630-99A62248B0B0}" srcOrd="6" destOrd="0" parTransId="{5945190E-D3E3-410F-9EFB-6AB18D9C216A}" sibTransId="{5E2A9D29-4757-4D9C-BFB9-692AB01726A1}"/>
    <dgm:cxn modelId="{3E249593-04A4-47F5-A3A9-3060905E7197}" type="presOf" srcId="{BDB72CA1-29B2-4AD7-9A3F-FA7B9DD5A5C6}" destId="{CE1278C4-F870-4CCC-9BF1-A6E923FACF90}" srcOrd="1" destOrd="0" presId="urn:microsoft.com/office/officeart/2008/layout/HorizontalMultiLevelHierarchy"/>
    <dgm:cxn modelId="{8C5F8A9D-64FB-4505-8050-2AEEA372AB6E}" srcId="{F8092CBE-94EA-4E50-879F-2F7F4DE83773}" destId="{BE76D4EF-CF9E-4D0D-B686-DB68E31777DE}" srcOrd="10" destOrd="0" parTransId="{FB1E97EB-45A2-435E-9F2A-BE6FE59293B0}" sibTransId="{5ECA80B9-064F-4FF5-954B-511ECC9C9387}"/>
    <dgm:cxn modelId="{05FC46A1-0F27-4A25-B1FE-00F8FB5FE5C3}" type="presOf" srcId="{23DDCDC4-F54F-44AF-9DF5-555CC28EC2BC}" destId="{87B1CC5E-A322-4371-A96F-23A72BFCF0E0}" srcOrd="0" destOrd="0" presId="urn:microsoft.com/office/officeart/2008/layout/HorizontalMultiLevelHierarchy"/>
    <dgm:cxn modelId="{2FB5F0A4-FBD4-4267-96C2-143CF9F0ACE7}" srcId="{23DDCDC4-F54F-44AF-9DF5-555CC28EC2BC}" destId="{F8092CBE-94EA-4E50-879F-2F7F4DE83773}" srcOrd="0" destOrd="0" parTransId="{50B1937C-DADF-4E70-9B84-ABB0B806BCDB}" sibTransId="{FFC0DEAA-D9F2-4B77-BEC1-CD405041D7F9}"/>
    <dgm:cxn modelId="{F07431A5-BD4B-4E0F-ABB0-831395F4477C}" srcId="{F8092CBE-94EA-4E50-879F-2F7F4DE83773}" destId="{29C018CD-4A3A-48B7-8B7E-C700D38048F1}" srcOrd="3" destOrd="0" parTransId="{BDB72CA1-29B2-4AD7-9A3F-FA7B9DD5A5C6}" sibTransId="{7CCEF249-C164-4A58-9D61-D2DDA183FADA}"/>
    <dgm:cxn modelId="{3C26B6AD-00A2-4240-B5A3-9619A83250C0}" type="presOf" srcId="{D0629CD0-0265-4EE7-9D52-4A40AEF3AD92}" destId="{C2350FDC-852D-4E53-A664-F9B8F710DAFD}" srcOrd="1" destOrd="0" presId="urn:microsoft.com/office/officeart/2008/layout/HorizontalMultiLevelHierarchy"/>
    <dgm:cxn modelId="{8EB7E0AD-781D-488C-B9BE-61494895DEE3}" srcId="{F8092CBE-94EA-4E50-879F-2F7F4DE83773}" destId="{22308B43-E1D7-47DD-A14D-2D5CCD594929}" srcOrd="0" destOrd="0" parTransId="{5F47B279-9DE7-4F86-A3B3-F7B245E21FEB}" sibTransId="{C9DE7191-A410-4E24-9AD8-F19060784A59}"/>
    <dgm:cxn modelId="{BAB2D4AF-A708-49BD-B127-9D32E33C52B6}" type="presOf" srcId="{BDB72CA1-29B2-4AD7-9A3F-FA7B9DD5A5C6}" destId="{BDB5CA14-417C-4A6D-AE75-4E4945783E03}" srcOrd="0" destOrd="0" presId="urn:microsoft.com/office/officeart/2008/layout/HorizontalMultiLevelHierarchy"/>
    <dgm:cxn modelId="{16F906B2-1B9E-44F9-9DC5-77A4E389FE7F}" type="presOf" srcId="{CF673650-2D63-45F7-AFE7-431717D7184D}" destId="{60923A82-4DFE-44BD-B352-E42157E6D79D}" srcOrd="0" destOrd="0" presId="urn:microsoft.com/office/officeart/2008/layout/HorizontalMultiLevelHierarchy"/>
    <dgm:cxn modelId="{96FF7FB3-F061-45C3-84F3-97AD431D9884}" type="presOf" srcId="{8C88A2F4-6986-4FEC-83A1-C9202A22AADA}" destId="{CB5CD4B4-B0EF-4500-A9D7-B2B9FF7D79C9}" srcOrd="1" destOrd="0" presId="urn:microsoft.com/office/officeart/2008/layout/HorizontalMultiLevelHierarchy"/>
    <dgm:cxn modelId="{D4E51CBF-217E-4B3B-B62C-D6BE9399E4CB}" type="presOf" srcId="{29C018CD-4A3A-48B7-8B7E-C700D38048F1}" destId="{6E162D22-6D65-42C4-A4DB-D3D3CA19F182}" srcOrd="0" destOrd="0" presId="urn:microsoft.com/office/officeart/2008/layout/HorizontalMultiLevelHierarchy"/>
    <dgm:cxn modelId="{4D4256C1-2C2D-4BCB-A66F-C05B9D39AABB}" type="presOf" srcId="{5945190E-D3E3-410F-9EFB-6AB18D9C216A}" destId="{7693843D-2470-4170-9319-5D2661FB74CB}" srcOrd="1" destOrd="0" presId="urn:microsoft.com/office/officeart/2008/layout/HorizontalMultiLevelHierarchy"/>
    <dgm:cxn modelId="{685C6BC3-2FC3-4127-90BD-1A9589C2B38A}" type="presOf" srcId="{85DA8DF2-97D1-410C-860B-EB021AD31AC1}" destId="{A9BCD083-5006-4C8D-AC69-8666907AE433}" srcOrd="0" destOrd="0" presId="urn:microsoft.com/office/officeart/2008/layout/HorizontalMultiLevelHierarchy"/>
    <dgm:cxn modelId="{01F30CC6-C835-4FCF-8E09-E8AF4FEB7740}" type="presOf" srcId="{22308B43-E1D7-47DD-A14D-2D5CCD594929}" destId="{A66D5ABA-F1D3-45AC-89C9-FC171EB82681}" srcOrd="0" destOrd="0" presId="urn:microsoft.com/office/officeart/2008/layout/HorizontalMultiLevelHierarchy"/>
    <dgm:cxn modelId="{20C47BC6-A9B2-4900-9ACC-2B5362CD1412}" srcId="{F8092CBE-94EA-4E50-879F-2F7F4DE83773}" destId="{0B34E30D-2340-4A4B-A904-A959F5AE4941}" srcOrd="7" destOrd="0" parTransId="{BBEC321F-15D7-48A9-BA67-02A9D176F660}" sibTransId="{A8B93224-56E9-4029-895E-42BF8B560C07}"/>
    <dgm:cxn modelId="{32175CCA-0C79-4545-B561-B271EDE0F14F}" type="presOf" srcId="{F8092CBE-94EA-4E50-879F-2F7F4DE83773}" destId="{F4BD55CE-4B1B-463A-A044-84AB12910857}" srcOrd="0" destOrd="0" presId="urn:microsoft.com/office/officeart/2008/layout/HorizontalMultiLevelHierarchy"/>
    <dgm:cxn modelId="{5D88DFD5-08ED-48D5-9A3C-476CF066295A}" type="presOf" srcId="{0E8F62D6-2E67-4D45-9D49-E44458A9ADB8}" destId="{E476A328-34A4-46D2-845C-CAB0C3E0253D}" srcOrd="1" destOrd="0" presId="urn:microsoft.com/office/officeart/2008/layout/HorizontalMultiLevelHierarchy"/>
    <dgm:cxn modelId="{E31890EE-6274-4C13-9D46-AB114AC766A0}" type="presOf" srcId="{3A830F35-6C30-4D9A-92D0-4525D8D5700F}" destId="{40703247-CF51-42A4-899D-95A4FBF8CB68}" srcOrd="1" destOrd="0" presId="urn:microsoft.com/office/officeart/2008/layout/HorizontalMultiLevelHierarchy"/>
    <dgm:cxn modelId="{6A96A5E2-7226-43DA-A0E5-B549FFB7AE13}" type="presParOf" srcId="{87B1CC5E-A322-4371-A96F-23A72BFCF0E0}" destId="{DF199F32-C8CE-44D5-B111-0D1610344BD1}" srcOrd="0" destOrd="0" presId="urn:microsoft.com/office/officeart/2008/layout/HorizontalMultiLevelHierarchy"/>
    <dgm:cxn modelId="{396AE390-D2FE-4B17-8FA2-A8DE798B1575}" type="presParOf" srcId="{DF199F32-C8CE-44D5-B111-0D1610344BD1}" destId="{F4BD55CE-4B1B-463A-A044-84AB12910857}" srcOrd="0" destOrd="0" presId="urn:microsoft.com/office/officeart/2008/layout/HorizontalMultiLevelHierarchy"/>
    <dgm:cxn modelId="{26AE7C8A-438F-40AD-8C3F-CE4BD8FFAA9C}" type="presParOf" srcId="{DF199F32-C8CE-44D5-B111-0D1610344BD1}" destId="{5E60B312-55F3-45A2-94A8-8BDEA7AA102F}" srcOrd="1" destOrd="0" presId="urn:microsoft.com/office/officeart/2008/layout/HorizontalMultiLevelHierarchy"/>
    <dgm:cxn modelId="{FB2DED69-4C64-4B3E-A77C-7F19669EE660}" type="presParOf" srcId="{5E60B312-55F3-45A2-94A8-8BDEA7AA102F}" destId="{B74A8075-571C-4471-838D-13163A247977}" srcOrd="0" destOrd="0" presId="urn:microsoft.com/office/officeart/2008/layout/HorizontalMultiLevelHierarchy"/>
    <dgm:cxn modelId="{A2143C22-F654-4C39-B966-F1848B938FAC}" type="presParOf" srcId="{B74A8075-571C-4471-838D-13163A247977}" destId="{FFC0AF4F-CCD0-42F7-90C3-A2CBFCDE4DBF}" srcOrd="0" destOrd="0" presId="urn:microsoft.com/office/officeart/2008/layout/HorizontalMultiLevelHierarchy"/>
    <dgm:cxn modelId="{1B179E75-2225-44A7-8CF4-CF86F5FB075F}" type="presParOf" srcId="{5E60B312-55F3-45A2-94A8-8BDEA7AA102F}" destId="{AFC1EB21-CE2E-48AF-811D-FCE958B14891}" srcOrd="1" destOrd="0" presId="urn:microsoft.com/office/officeart/2008/layout/HorizontalMultiLevelHierarchy"/>
    <dgm:cxn modelId="{EE744B0C-A0CE-48D1-94E5-D82E761E6D71}" type="presParOf" srcId="{AFC1EB21-CE2E-48AF-811D-FCE958B14891}" destId="{A66D5ABA-F1D3-45AC-89C9-FC171EB82681}" srcOrd="0" destOrd="0" presId="urn:microsoft.com/office/officeart/2008/layout/HorizontalMultiLevelHierarchy"/>
    <dgm:cxn modelId="{67CB1D14-F778-4861-9A4B-4BB0D14AA8E5}" type="presParOf" srcId="{AFC1EB21-CE2E-48AF-811D-FCE958B14891}" destId="{94055960-401F-49C9-847C-BA292A4109A4}" srcOrd="1" destOrd="0" presId="urn:microsoft.com/office/officeart/2008/layout/HorizontalMultiLevelHierarchy"/>
    <dgm:cxn modelId="{56C75C0E-DE10-46D6-A874-A17EF980197F}" type="presParOf" srcId="{5E60B312-55F3-45A2-94A8-8BDEA7AA102F}" destId="{8681818C-F011-478E-AAA1-64FFE7C5CC24}" srcOrd="2" destOrd="0" presId="urn:microsoft.com/office/officeart/2008/layout/HorizontalMultiLevelHierarchy"/>
    <dgm:cxn modelId="{5DA03111-3CE0-4DD2-95A0-549DD6400FF3}" type="presParOf" srcId="{8681818C-F011-478E-AAA1-64FFE7C5CC24}" destId="{40703247-CF51-42A4-899D-95A4FBF8CB68}" srcOrd="0" destOrd="0" presId="urn:microsoft.com/office/officeart/2008/layout/HorizontalMultiLevelHierarchy"/>
    <dgm:cxn modelId="{0619B933-94BF-401A-8A7A-B2E9913E9742}" type="presParOf" srcId="{5E60B312-55F3-45A2-94A8-8BDEA7AA102F}" destId="{07FB9F9A-EC8A-448F-A42D-6B36C6D5F9DF}" srcOrd="3" destOrd="0" presId="urn:microsoft.com/office/officeart/2008/layout/HorizontalMultiLevelHierarchy"/>
    <dgm:cxn modelId="{F7D56440-77BF-4119-A524-7A8357481A34}" type="presParOf" srcId="{07FB9F9A-EC8A-448F-A42D-6B36C6D5F9DF}" destId="{AFABD771-3F85-4C99-8E32-7A13D0A564C0}" srcOrd="0" destOrd="0" presId="urn:microsoft.com/office/officeart/2008/layout/HorizontalMultiLevelHierarchy"/>
    <dgm:cxn modelId="{39420B48-0E04-4D34-BEAF-51C92ACF0FA0}" type="presParOf" srcId="{07FB9F9A-EC8A-448F-A42D-6B36C6D5F9DF}" destId="{8FC92BCA-3B1D-4122-A021-62ACE855FB26}" srcOrd="1" destOrd="0" presId="urn:microsoft.com/office/officeart/2008/layout/HorizontalMultiLevelHierarchy"/>
    <dgm:cxn modelId="{2086AB01-958B-4055-BBB3-2F5861A32F6A}" type="presParOf" srcId="{5E60B312-55F3-45A2-94A8-8BDEA7AA102F}" destId="{60923A82-4DFE-44BD-B352-E42157E6D79D}" srcOrd="4" destOrd="0" presId="urn:microsoft.com/office/officeart/2008/layout/HorizontalMultiLevelHierarchy"/>
    <dgm:cxn modelId="{6289CB87-97CC-4B20-9239-BE8DFD6191D1}" type="presParOf" srcId="{60923A82-4DFE-44BD-B352-E42157E6D79D}" destId="{C6B8277C-ABDE-4CF4-85A2-1F59716A6E0D}" srcOrd="0" destOrd="0" presId="urn:microsoft.com/office/officeart/2008/layout/HorizontalMultiLevelHierarchy"/>
    <dgm:cxn modelId="{8E8B8740-F021-499D-88F7-DC15C4F464F9}" type="presParOf" srcId="{5E60B312-55F3-45A2-94A8-8BDEA7AA102F}" destId="{636609C9-D929-4EB5-B55E-CD6C2E11A42B}" srcOrd="5" destOrd="0" presId="urn:microsoft.com/office/officeart/2008/layout/HorizontalMultiLevelHierarchy"/>
    <dgm:cxn modelId="{CA1D802D-964A-43D0-8156-D592ECBBD229}" type="presParOf" srcId="{636609C9-D929-4EB5-B55E-CD6C2E11A42B}" destId="{5F4C3AEC-898B-49A3-90B7-4B175E3DCA3C}" srcOrd="0" destOrd="0" presId="urn:microsoft.com/office/officeart/2008/layout/HorizontalMultiLevelHierarchy"/>
    <dgm:cxn modelId="{7A2C3C3C-E0D8-44DA-A1B1-A04CB66A4C77}" type="presParOf" srcId="{636609C9-D929-4EB5-B55E-CD6C2E11A42B}" destId="{A9B25939-BB1A-4F7B-9564-38DB83A6F756}" srcOrd="1" destOrd="0" presId="urn:microsoft.com/office/officeart/2008/layout/HorizontalMultiLevelHierarchy"/>
    <dgm:cxn modelId="{970853A3-60DE-4869-B359-7F303DB8BFA0}" type="presParOf" srcId="{5E60B312-55F3-45A2-94A8-8BDEA7AA102F}" destId="{BDB5CA14-417C-4A6D-AE75-4E4945783E03}" srcOrd="6" destOrd="0" presId="urn:microsoft.com/office/officeart/2008/layout/HorizontalMultiLevelHierarchy"/>
    <dgm:cxn modelId="{2AB15A98-70AA-4F50-B1A5-E8609D4E963F}" type="presParOf" srcId="{BDB5CA14-417C-4A6D-AE75-4E4945783E03}" destId="{CE1278C4-F870-4CCC-9BF1-A6E923FACF90}" srcOrd="0" destOrd="0" presId="urn:microsoft.com/office/officeart/2008/layout/HorizontalMultiLevelHierarchy"/>
    <dgm:cxn modelId="{5AB5E1CC-6BAC-434F-8DF4-95B7FD52654D}" type="presParOf" srcId="{5E60B312-55F3-45A2-94A8-8BDEA7AA102F}" destId="{E8E3DB19-BDD6-482E-8122-391BFC2D2499}" srcOrd="7" destOrd="0" presId="urn:microsoft.com/office/officeart/2008/layout/HorizontalMultiLevelHierarchy"/>
    <dgm:cxn modelId="{77740EBA-FD55-4C6F-A2B9-5270C00EC6B4}" type="presParOf" srcId="{E8E3DB19-BDD6-482E-8122-391BFC2D2499}" destId="{6E162D22-6D65-42C4-A4DB-D3D3CA19F182}" srcOrd="0" destOrd="0" presId="urn:microsoft.com/office/officeart/2008/layout/HorizontalMultiLevelHierarchy"/>
    <dgm:cxn modelId="{1ABFA1A9-43FF-4610-83B5-BB03A16110FB}" type="presParOf" srcId="{E8E3DB19-BDD6-482E-8122-391BFC2D2499}" destId="{7D13FB87-D13C-4A64-B769-3AE7604C228C}" srcOrd="1" destOrd="0" presId="urn:microsoft.com/office/officeart/2008/layout/HorizontalMultiLevelHierarchy"/>
    <dgm:cxn modelId="{863E2CB7-A65E-4C65-820E-6C8BF9CCD9E5}" type="presParOf" srcId="{5E60B312-55F3-45A2-94A8-8BDEA7AA102F}" destId="{2EAD6A5A-3767-4990-913A-33F990FCAC48}" srcOrd="8" destOrd="0" presId="urn:microsoft.com/office/officeart/2008/layout/HorizontalMultiLevelHierarchy"/>
    <dgm:cxn modelId="{173CE3DC-6CBE-48ED-85B2-52604041A52C}" type="presParOf" srcId="{2EAD6A5A-3767-4990-913A-33F990FCAC48}" destId="{CB5CD4B4-B0EF-4500-A9D7-B2B9FF7D79C9}" srcOrd="0" destOrd="0" presId="urn:microsoft.com/office/officeart/2008/layout/HorizontalMultiLevelHierarchy"/>
    <dgm:cxn modelId="{FB035E3C-C7E6-424E-82DC-22AE20D099A1}" type="presParOf" srcId="{5E60B312-55F3-45A2-94A8-8BDEA7AA102F}" destId="{9A8D2B7F-F08C-4942-9729-200A8B9AD63B}" srcOrd="9" destOrd="0" presId="urn:microsoft.com/office/officeart/2008/layout/HorizontalMultiLevelHierarchy"/>
    <dgm:cxn modelId="{9DC61B2B-7482-410D-A31F-07C988A0C928}" type="presParOf" srcId="{9A8D2B7F-F08C-4942-9729-200A8B9AD63B}" destId="{68C96081-D5F8-40C7-A263-ACF57E7A2202}" srcOrd="0" destOrd="0" presId="urn:microsoft.com/office/officeart/2008/layout/HorizontalMultiLevelHierarchy"/>
    <dgm:cxn modelId="{11CF6F70-6A13-4DD9-91CF-7639A935BA3C}" type="presParOf" srcId="{9A8D2B7F-F08C-4942-9729-200A8B9AD63B}" destId="{68234F15-B0A8-477F-BA41-93C2BDB06403}" srcOrd="1" destOrd="0" presId="urn:microsoft.com/office/officeart/2008/layout/HorizontalMultiLevelHierarchy"/>
    <dgm:cxn modelId="{43762B7C-5AC0-4E9E-BE58-AE603BF45D86}" type="presParOf" srcId="{5E60B312-55F3-45A2-94A8-8BDEA7AA102F}" destId="{21C1FC95-3578-4E99-8B48-6B790F57F4AC}" srcOrd="10" destOrd="0" presId="urn:microsoft.com/office/officeart/2008/layout/HorizontalMultiLevelHierarchy"/>
    <dgm:cxn modelId="{B19C4EB3-DA5A-4578-B4CA-CBFF3E9650BC}" type="presParOf" srcId="{21C1FC95-3578-4E99-8B48-6B790F57F4AC}" destId="{C2350FDC-852D-4E53-A664-F9B8F710DAFD}" srcOrd="0" destOrd="0" presId="urn:microsoft.com/office/officeart/2008/layout/HorizontalMultiLevelHierarchy"/>
    <dgm:cxn modelId="{748F5D1F-B89E-48C6-A378-F3B560B0B540}" type="presParOf" srcId="{5E60B312-55F3-45A2-94A8-8BDEA7AA102F}" destId="{FDA6E553-B494-4B79-9841-A0716BF72B23}" srcOrd="11" destOrd="0" presId="urn:microsoft.com/office/officeart/2008/layout/HorizontalMultiLevelHierarchy"/>
    <dgm:cxn modelId="{BB57DA1B-192A-492F-90B2-1B5287C20970}" type="presParOf" srcId="{FDA6E553-B494-4B79-9841-A0716BF72B23}" destId="{A9BCD083-5006-4C8D-AC69-8666907AE433}" srcOrd="0" destOrd="0" presId="urn:microsoft.com/office/officeart/2008/layout/HorizontalMultiLevelHierarchy"/>
    <dgm:cxn modelId="{309A6A9F-51B4-4217-AA74-2211BEB1AAD2}" type="presParOf" srcId="{FDA6E553-B494-4B79-9841-A0716BF72B23}" destId="{DA17F6BF-B2BE-462D-992B-E9158F635CDA}" srcOrd="1" destOrd="0" presId="urn:microsoft.com/office/officeart/2008/layout/HorizontalMultiLevelHierarchy"/>
    <dgm:cxn modelId="{99DDAC60-67F9-4CCC-AF61-595CD7D8EBE3}" type="presParOf" srcId="{5E60B312-55F3-45A2-94A8-8BDEA7AA102F}" destId="{213CC1D1-F96E-472F-A2B8-6FEA2C9E70FC}" srcOrd="12" destOrd="0" presId="urn:microsoft.com/office/officeart/2008/layout/HorizontalMultiLevelHierarchy"/>
    <dgm:cxn modelId="{2DD4E4D8-A78E-42B8-9DBC-6A249DCB6FD6}" type="presParOf" srcId="{213CC1D1-F96E-472F-A2B8-6FEA2C9E70FC}" destId="{7693843D-2470-4170-9319-5D2661FB74CB}" srcOrd="0" destOrd="0" presId="urn:microsoft.com/office/officeart/2008/layout/HorizontalMultiLevelHierarchy"/>
    <dgm:cxn modelId="{66D26383-6608-4934-B8AD-A093BFDE7D90}" type="presParOf" srcId="{5E60B312-55F3-45A2-94A8-8BDEA7AA102F}" destId="{C2B61B3F-D5C5-4597-BA74-22A058726EF5}" srcOrd="13" destOrd="0" presId="urn:microsoft.com/office/officeart/2008/layout/HorizontalMultiLevelHierarchy"/>
    <dgm:cxn modelId="{C964D03F-2094-4AB1-88F1-1945DEAA04D6}" type="presParOf" srcId="{C2B61B3F-D5C5-4597-BA74-22A058726EF5}" destId="{55E963E6-B0EF-4D84-9F06-A20F5CE4AE70}" srcOrd="0" destOrd="0" presId="urn:microsoft.com/office/officeart/2008/layout/HorizontalMultiLevelHierarchy"/>
    <dgm:cxn modelId="{0BC1B0AF-E295-4D91-8816-7627E2DAE034}" type="presParOf" srcId="{C2B61B3F-D5C5-4597-BA74-22A058726EF5}" destId="{BE2AA0FD-B76F-4B1A-B198-B8DD95CB1DCC}" srcOrd="1" destOrd="0" presId="urn:microsoft.com/office/officeart/2008/layout/HorizontalMultiLevelHierarchy"/>
    <dgm:cxn modelId="{526AB2A0-FFC8-4B13-8D9A-3DE07F8DAE9B}" type="presParOf" srcId="{5E60B312-55F3-45A2-94A8-8BDEA7AA102F}" destId="{B373127C-DCBD-43ED-93CC-2D9C2954943A}" srcOrd="14" destOrd="0" presId="urn:microsoft.com/office/officeart/2008/layout/HorizontalMultiLevelHierarchy"/>
    <dgm:cxn modelId="{5EC4D09F-4C75-450D-924E-9F3C75EB5DB1}" type="presParOf" srcId="{B373127C-DCBD-43ED-93CC-2D9C2954943A}" destId="{77F3D93E-68E4-4FE2-9F66-84F493473DDE}" srcOrd="0" destOrd="0" presId="urn:microsoft.com/office/officeart/2008/layout/HorizontalMultiLevelHierarchy"/>
    <dgm:cxn modelId="{25D7ACCB-58BF-44FC-9834-E7A15807E063}" type="presParOf" srcId="{5E60B312-55F3-45A2-94A8-8BDEA7AA102F}" destId="{D6D96AF7-67B8-4C56-A272-6D3F98680DBE}" srcOrd="15" destOrd="0" presId="urn:microsoft.com/office/officeart/2008/layout/HorizontalMultiLevelHierarchy"/>
    <dgm:cxn modelId="{3C3332BC-D5AE-4B9B-88C8-9F8488726887}" type="presParOf" srcId="{D6D96AF7-67B8-4C56-A272-6D3F98680DBE}" destId="{70AE28DE-E8D9-42B6-8340-35A9ED702B7A}" srcOrd="0" destOrd="0" presId="urn:microsoft.com/office/officeart/2008/layout/HorizontalMultiLevelHierarchy"/>
    <dgm:cxn modelId="{34D58315-E667-4BCD-9E04-2158F55CC167}" type="presParOf" srcId="{D6D96AF7-67B8-4C56-A272-6D3F98680DBE}" destId="{A9F4454F-199C-42C9-BE41-559D7BD8AF4F}" srcOrd="1" destOrd="0" presId="urn:microsoft.com/office/officeart/2008/layout/HorizontalMultiLevelHierarchy"/>
    <dgm:cxn modelId="{35E7B4BC-FF64-4684-A007-B7BCEF28C3A7}" type="presParOf" srcId="{5E60B312-55F3-45A2-94A8-8BDEA7AA102F}" destId="{77BBC64A-82E4-47CA-B841-FB28FB25D0FF}" srcOrd="16" destOrd="0" presId="urn:microsoft.com/office/officeart/2008/layout/HorizontalMultiLevelHierarchy"/>
    <dgm:cxn modelId="{560E72F4-9608-4BF5-B012-37B3991C2A58}" type="presParOf" srcId="{77BBC64A-82E4-47CA-B841-FB28FB25D0FF}" destId="{3258F13C-F6CE-4DF0-9AA3-B8822E8500AC}" srcOrd="0" destOrd="0" presId="urn:microsoft.com/office/officeart/2008/layout/HorizontalMultiLevelHierarchy"/>
    <dgm:cxn modelId="{11C8965B-2EE7-42FF-8761-94C1C9C18447}" type="presParOf" srcId="{5E60B312-55F3-45A2-94A8-8BDEA7AA102F}" destId="{7929A2B9-C736-40AB-B9C7-8ED7F6C609B7}" srcOrd="17" destOrd="0" presId="urn:microsoft.com/office/officeart/2008/layout/HorizontalMultiLevelHierarchy"/>
    <dgm:cxn modelId="{4AAEAF4E-67E5-4E81-B52E-A443880ABBDD}" type="presParOf" srcId="{7929A2B9-C736-40AB-B9C7-8ED7F6C609B7}" destId="{812AAF9F-6835-4397-BE63-13EDA693FD38}" srcOrd="0" destOrd="0" presId="urn:microsoft.com/office/officeart/2008/layout/HorizontalMultiLevelHierarchy"/>
    <dgm:cxn modelId="{C509D090-EE36-49C2-8CD4-817510A08F00}" type="presParOf" srcId="{7929A2B9-C736-40AB-B9C7-8ED7F6C609B7}" destId="{B349D0A5-F93A-4BFF-AA7D-951DB18332BD}" srcOrd="1" destOrd="0" presId="urn:microsoft.com/office/officeart/2008/layout/HorizontalMultiLevelHierarchy"/>
    <dgm:cxn modelId="{056AC270-F5D7-4E26-9065-027FA5D6C8EC}" type="presParOf" srcId="{5E60B312-55F3-45A2-94A8-8BDEA7AA102F}" destId="{D5DB9D33-EBD1-4BC9-8015-F2DA3D2335D4}" srcOrd="18" destOrd="0" presId="urn:microsoft.com/office/officeart/2008/layout/HorizontalMultiLevelHierarchy"/>
    <dgm:cxn modelId="{35BD9890-BF40-4141-9529-0232BBCAD9A2}" type="presParOf" srcId="{D5DB9D33-EBD1-4BC9-8015-F2DA3D2335D4}" destId="{E476A328-34A4-46D2-845C-CAB0C3E0253D}" srcOrd="0" destOrd="0" presId="urn:microsoft.com/office/officeart/2008/layout/HorizontalMultiLevelHierarchy"/>
    <dgm:cxn modelId="{755C4CF0-90FB-4A59-9553-FB7A6CDB9485}" type="presParOf" srcId="{5E60B312-55F3-45A2-94A8-8BDEA7AA102F}" destId="{C098582F-0D47-4902-B5EA-41C85B8EB995}" srcOrd="19" destOrd="0" presId="urn:microsoft.com/office/officeart/2008/layout/HorizontalMultiLevelHierarchy"/>
    <dgm:cxn modelId="{E408A4A6-F012-4CD1-896E-8B3C5D438B06}" type="presParOf" srcId="{C098582F-0D47-4902-B5EA-41C85B8EB995}" destId="{0AB0E68A-AFB4-40A1-A9CC-33D39E8E9F5E}" srcOrd="0" destOrd="0" presId="urn:microsoft.com/office/officeart/2008/layout/HorizontalMultiLevelHierarchy"/>
    <dgm:cxn modelId="{1BF3212B-8292-4AAA-88E3-3CFCA86BC383}" type="presParOf" srcId="{C098582F-0D47-4902-B5EA-41C85B8EB995}" destId="{01C1F42B-DC78-4ABE-AD4A-BF608B0BEA96}" srcOrd="1" destOrd="0" presId="urn:microsoft.com/office/officeart/2008/layout/HorizontalMultiLevelHierarchy"/>
    <dgm:cxn modelId="{78524BE1-3195-480A-951D-F27E0E86DA84}" type="presParOf" srcId="{5E60B312-55F3-45A2-94A8-8BDEA7AA102F}" destId="{95B10851-18B2-413F-AEAE-44DCDD761620}" srcOrd="20" destOrd="0" presId="urn:microsoft.com/office/officeart/2008/layout/HorizontalMultiLevelHierarchy"/>
    <dgm:cxn modelId="{7FA06D4B-9011-4277-AFB9-536B4C1BB344}" type="presParOf" srcId="{95B10851-18B2-413F-AEAE-44DCDD761620}" destId="{82DD932A-71E4-45F0-98F8-B66BF202E622}" srcOrd="0" destOrd="0" presId="urn:microsoft.com/office/officeart/2008/layout/HorizontalMultiLevelHierarchy"/>
    <dgm:cxn modelId="{EB3CFB5A-207D-47F4-82CE-DD493291CAEB}" type="presParOf" srcId="{5E60B312-55F3-45A2-94A8-8BDEA7AA102F}" destId="{75E202C7-D659-4899-9866-17E793F4D57A}" srcOrd="21" destOrd="0" presId="urn:microsoft.com/office/officeart/2008/layout/HorizontalMultiLevelHierarchy"/>
    <dgm:cxn modelId="{7448EC73-3A08-461E-8835-C1FDBA709BD6}" type="presParOf" srcId="{75E202C7-D659-4899-9866-17E793F4D57A}" destId="{478788DB-82AC-4115-AA15-0E023A6B6209}" srcOrd="0" destOrd="0" presId="urn:microsoft.com/office/officeart/2008/layout/HorizontalMultiLevelHierarchy"/>
    <dgm:cxn modelId="{495941AE-1C56-4FBC-B740-5D557744AFC4}" type="presParOf" srcId="{75E202C7-D659-4899-9866-17E793F4D57A}" destId="{C00028B1-5B6E-4ACF-95BA-A30BF3958E5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E96464-261A-48A2-81D5-D10CA0CEFFA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B86EF78-A55A-446B-9BB3-A087C271EAF6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Кружок «Правовой всеобуч»</a:t>
          </a:r>
        </a:p>
      </dgm:t>
    </dgm:pt>
    <dgm:pt modelId="{6DDC58D9-F1BB-40F2-9E69-F88843A4AF06}" type="parTrans" cxnId="{836F5F59-3658-4E3A-876F-BF6BEE341064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A3B08B65-4590-42EB-B51E-28C6A46B105B}" type="sibTrans" cxnId="{836F5F59-3658-4E3A-876F-BF6BEE341064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6C78B625-FEA1-404E-96D7-5663198EA315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Кружок выразительного чтения</a:t>
          </a:r>
        </a:p>
      </dgm:t>
    </dgm:pt>
    <dgm:pt modelId="{7E457215-36AB-4FF1-9205-093227BA1C39}" type="parTrans" cxnId="{66220297-B786-4DFF-A2B5-CD94D10F34CB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7DB1D217-7F11-4A4B-B87C-63D85C3BDB3C}" type="sibTrans" cxnId="{66220297-B786-4DFF-A2B5-CD94D10F34CB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40CB23DE-A78A-48A4-9C1D-27CAF43030F1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Кружок «Журналист»</a:t>
          </a:r>
        </a:p>
      </dgm:t>
    </dgm:pt>
    <dgm:pt modelId="{0D91A52C-096F-4277-9C14-1A1A8823D1DD}" type="parTrans" cxnId="{25E9FF71-EBCC-4B23-A60A-7248DA726A23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000B0AA1-B259-488B-90DA-4A235529D2EB}" type="sibTrans" cxnId="{25E9FF71-EBCC-4B23-A60A-7248DA726A23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5527062B-1BB5-4D76-B07D-C9D015C391F3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Русский вокальный ансамбль</a:t>
          </a:r>
        </a:p>
      </dgm:t>
    </dgm:pt>
    <dgm:pt modelId="{2CBD3132-9B5A-4ED2-A02C-9EAF172B184B}" type="parTrans" cxnId="{D45FA9AC-A9D5-4E89-AF37-A51EE0DF83EF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3C487C58-4A0C-4F35-A192-B7556873D8C1}" type="sibTrans" cxnId="{D45FA9AC-A9D5-4E89-AF37-A51EE0DF83EF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E9D26A7C-CA08-41CD-B540-8E9D89973979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Кружок сольного пения</a:t>
          </a:r>
        </a:p>
      </dgm:t>
    </dgm:pt>
    <dgm:pt modelId="{7A98A34E-13EF-4B67-93AB-5C47B855E074}" type="parTrans" cxnId="{08154702-D0B2-4C4C-B15D-214A230C9561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57746038-5347-4250-A9C7-5029707EA480}" type="sibTrans" cxnId="{08154702-D0B2-4C4C-B15D-214A230C9561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69BD3494-C0BC-4037-912D-FE8B08427CA2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Кружок  «Здоровый образ жизни »</a:t>
          </a:r>
        </a:p>
      </dgm:t>
    </dgm:pt>
    <dgm:pt modelId="{9CD0C2A5-D8C7-4CB4-9250-76ECFC3EAE2D}" type="parTrans" cxnId="{2E82A958-6106-4222-93C0-D0E16D8CD7A9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E5B0F2A6-6FD4-443F-8F9C-F86D7564C44E}" type="sibTrans" cxnId="{2E82A958-6106-4222-93C0-D0E16D8CD7A9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5C4AB397-EFD2-46E6-A4C3-7E606586920F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Народный молодежный хор</a:t>
          </a:r>
        </a:p>
      </dgm:t>
    </dgm:pt>
    <dgm:pt modelId="{1720C34B-BD79-493C-A61E-1B780654E9B2}" type="parTrans" cxnId="{4C7B5946-100B-4A9B-8D9A-13ED31899A9A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9D73275E-8CE4-4546-8ED0-8432F101A2C2}" type="sibTrans" cxnId="{4C7B5946-100B-4A9B-8D9A-13ED31899A9A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9C577366-5AC2-4489-A4EF-B202BBFDB15F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Кружок «Домбыра»</a:t>
          </a:r>
        </a:p>
      </dgm:t>
    </dgm:pt>
    <dgm:pt modelId="{C13E6784-28A3-4A70-94DE-03DAC8F95BB5}" type="parTrans" cxnId="{5922ABD2-5543-42DA-BDF4-9EE0410AA7A4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8523243F-BE6A-41A7-ACA7-8C48A3A86E7C}" type="sibTrans" cxnId="{5922ABD2-5543-42DA-BDF4-9EE0410AA7A4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070CFA96-8C8D-4F92-A133-1B055391393E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Кружок декоративно - прикладного искусства</a:t>
          </a:r>
        </a:p>
      </dgm:t>
    </dgm:pt>
    <dgm:pt modelId="{AA347C5D-E72B-417B-B775-4FA83A5387FF}" type="parTrans" cxnId="{3B129FF0-9E48-4FCB-B6ED-683F1C6D2431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37BAC069-34A0-45AF-8ECC-268ADDB4EC20}" type="sibTrans" cxnId="{3B129FF0-9E48-4FCB-B6ED-683F1C6D2431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2C19D127-7F2B-47D5-8E1B-7A8FD27E6594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Совет музея</a:t>
          </a:r>
        </a:p>
      </dgm:t>
    </dgm:pt>
    <dgm:pt modelId="{717485AE-E989-428A-975E-F283FB650083}" type="parTrans" cxnId="{AA1EC6CB-3C0C-461A-B002-E078A8F07305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1C302760-6745-46B0-AC28-A257ABA4AEFD}" type="sibTrans" cxnId="{AA1EC6CB-3C0C-461A-B002-E078A8F07305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0D6BE7C0-E49D-4E24-84A7-F6591677E1B5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Кружок «Робототехника»</a:t>
          </a:r>
        </a:p>
      </dgm:t>
    </dgm:pt>
    <dgm:pt modelId="{D5E391F5-DD91-483B-9EC4-2642ADDE4D57}" type="parTrans" cxnId="{DA27A302-474B-417B-A2FF-DD4F9FBF52C2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BEF803D0-1D1C-4ADA-A85F-EF5F6FD969FE}" type="sibTrans" cxnId="{DA27A302-474B-417B-A2FF-DD4F9FBF52C2}">
      <dgm:prSet/>
      <dgm:spPr/>
      <dgm:t>
        <a:bodyPr/>
        <a:lstStyle/>
        <a:p>
          <a:endParaRPr lang="ru-RU" b="1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3C436295-1401-4EB1-AB4D-08A9AE75E30E}" type="pres">
      <dgm:prSet presAssocID="{70E96464-261A-48A2-81D5-D10CA0CEFFA3}" presName="linear" presStyleCnt="0">
        <dgm:presLayoutVars>
          <dgm:animLvl val="lvl"/>
          <dgm:resizeHandles val="exact"/>
        </dgm:presLayoutVars>
      </dgm:prSet>
      <dgm:spPr/>
    </dgm:pt>
    <dgm:pt modelId="{8C25F7BA-61C5-4970-BE4A-A8984A27A423}" type="pres">
      <dgm:prSet presAssocID="{3B86EF78-A55A-446B-9BB3-A087C271EAF6}" presName="parentText" presStyleLbl="node1" presStyleIdx="0" presStyleCnt="11" custLinFactNeighborX="692" custLinFactNeighborY="-44448">
        <dgm:presLayoutVars>
          <dgm:chMax val="0"/>
          <dgm:bulletEnabled val="1"/>
        </dgm:presLayoutVars>
      </dgm:prSet>
      <dgm:spPr/>
    </dgm:pt>
    <dgm:pt modelId="{5514FE9C-6007-4429-8A73-86AEE5388DE7}" type="pres">
      <dgm:prSet presAssocID="{A3B08B65-4590-42EB-B51E-28C6A46B105B}" presName="spacer" presStyleCnt="0"/>
      <dgm:spPr/>
    </dgm:pt>
    <dgm:pt modelId="{3EB29FC2-1B93-471C-B8F9-4056796AD9E5}" type="pres">
      <dgm:prSet presAssocID="{6C78B625-FEA1-404E-96D7-5663198EA315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6E06A2F8-65B1-464A-B5F9-7CCB8CD612A3}" type="pres">
      <dgm:prSet presAssocID="{7DB1D217-7F11-4A4B-B87C-63D85C3BDB3C}" presName="spacer" presStyleCnt="0"/>
      <dgm:spPr/>
    </dgm:pt>
    <dgm:pt modelId="{DAA9369A-2A11-4329-9D66-D5B939F1FEB5}" type="pres">
      <dgm:prSet presAssocID="{40CB23DE-A78A-48A4-9C1D-27CAF43030F1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CC699178-B073-445F-A742-82C4B4786963}" type="pres">
      <dgm:prSet presAssocID="{000B0AA1-B259-488B-90DA-4A235529D2EB}" presName="spacer" presStyleCnt="0"/>
      <dgm:spPr/>
    </dgm:pt>
    <dgm:pt modelId="{FC402688-5AF0-4E50-9EC6-AF31C7EE6DD2}" type="pres">
      <dgm:prSet presAssocID="{5527062B-1BB5-4D76-B07D-C9D015C391F3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369B0F9A-E142-4461-BDCA-8B2FC7BFD921}" type="pres">
      <dgm:prSet presAssocID="{3C487C58-4A0C-4F35-A192-B7556873D8C1}" presName="spacer" presStyleCnt="0"/>
      <dgm:spPr/>
    </dgm:pt>
    <dgm:pt modelId="{5F570532-D5D7-451E-BFD5-1293B260619A}" type="pres">
      <dgm:prSet presAssocID="{E9D26A7C-CA08-41CD-B540-8E9D89973979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E17B5DA3-3219-4205-A1A9-7EFE6EB335D4}" type="pres">
      <dgm:prSet presAssocID="{57746038-5347-4250-A9C7-5029707EA480}" presName="spacer" presStyleCnt="0"/>
      <dgm:spPr/>
    </dgm:pt>
    <dgm:pt modelId="{790C1406-E7BD-43BF-9FE7-76976FC11CC9}" type="pres">
      <dgm:prSet presAssocID="{69BD3494-C0BC-4037-912D-FE8B08427CA2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B2765902-B0C5-4792-BAAA-C553F92CA8E4}" type="pres">
      <dgm:prSet presAssocID="{E5B0F2A6-6FD4-443F-8F9C-F86D7564C44E}" presName="spacer" presStyleCnt="0"/>
      <dgm:spPr/>
    </dgm:pt>
    <dgm:pt modelId="{DB043B34-DFD6-4B0D-ABAA-E5B8076007AB}" type="pres">
      <dgm:prSet presAssocID="{5C4AB397-EFD2-46E6-A4C3-7E606586920F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ABDC6687-6810-4A73-A00F-67FFFDE17C62}" type="pres">
      <dgm:prSet presAssocID="{9D73275E-8CE4-4546-8ED0-8432F101A2C2}" presName="spacer" presStyleCnt="0"/>
      <dgm:spPr/>
    </dgm:pt>
    <dgm:pt modelId="{811CDFD5-E1E4-43D9-BFB7-AAD5EDAAA969}" type="pres">
      <dgm:prSet presAssocID="{9C577366-5AC2-4489-A4EF-B202BBFDB15F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64D4B09F-0548-4B5B-8759-53D929AAE13F}" type="pres">
      <dgm:prSet presAssocID="{8523243F-BE6A-41A7-ACA7-8C48A3A86E7C}" presName="spacer" presStyleCnt="0"/>
      <dgm:spPr/>
    </dgm:pt>
    <dgm:pt modelId="{04079509-9438-4845-A47C-644E44B1B1FC}" type="pres">
      <dgm:prSet presAssocID="{070CFA96-8C8D-4F92-A133-1B055391393E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ED7FE48C-1889-4DA2-BBFB-191DF0812CED}" type="pres">
      <dgm:prSet presAssocID="{37BAC069-34A0-45AF-8ECC-268ADDB4EC20}" presName="spacer" presStyleCnt="0"/>
      <dgm:spPr/>
    </dgm:pt>
    <dgm:pt modelId="{8A24F6FB-1748-4C1C-AC9D-D8AEC1205FD6}" type="pres">
      <dgm:prSet presAssocID="{2C19D127-7F2B-47D5-8E1B-7A8FD27E6594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CBAB60C6-3553-472F-A677-38D0F2768F2A}" type="pres">
      <dgm:prSet presAssocID="{1C302760-6745-46B0-AC28-A257ABA4AEFD}" presName="spacer" presStyleCnt="0"/>
      <dgm:spPr/>
    </dgm:pt>
    <dgm:pt modelId="{F5179DB9-6368-4CC1-AE98-83ADE4E05DE4}" type="pres">
      <dgm:prSet presAssocID="{0D6BE7C0-E49D-4E24-84A7-F6591677E1B5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08154702-D0B2-4C4C-B15D-214A230C9561}" srcId="{70E96464-261A-48A2-81D5-D10CA0CEFFA3}" destId="{E9D26A7C-CA08-41CD-B540-8E9D89973979}" srcOrd="4" destOrd="0" parTransId="{7A98A34E-13EF-4B67-93AB-5C47B855E074}" sibTransId="{57746038-5347-4250-A9C7-5029707EA480}"/>
    <dgm:cxn modelId="{DA27A302-474B-417B-A2FF-DD4F9FBF52C2}" srcId="{70E96464-261A-48A2-81D5-D10CA0CEFFA3}" destId="{0D6BE7C0-E49D-4E24-84A7-F6591677E1B5}" srcOrd="10" destOrd="0" parTransId="{D5E391F5-DD91-483B-9EC4-2642ADDE4D57}" sibTransId="{BEF803D0-1D1C-4ADA-A85F-EF5F6FD969FE}"/>
    <dgm:cxn modelId="{8DD09608-EE3B-47B8-A6B7-A342E6BB7985}" type="presOf" srcId="{0D6BE7C0-E49D-4E24-84A7-F6591677E1B5}" destId="{F5179DB9-6368-4CC1-AE98-83ADE4E05DE4}" srcOrd="0" destOrd="0" presId="urn:microsoft.com/office/officeart/2005/8/layout/vList2"/>
    <dgm:cxn modelId="{C585EE2D-3CAE-4835-A1E5-F3A9E689A86F}" type="presOf" srcId="{40CB23DE-A78A-48A4-9C1D-27CAF43030F1}" destId="{DAA9369A-2A11-4329-9D66-D5B939F1FEB5}" srcOrd="0" destOrd="0" presId="urn:microsoft.com/office/officeart/2005/8/layout/vList2"/>
    <dgm:cxn modelId="{A25BB133-3CD2-41C5-B8D2-BE3F42BAD8E5}" type="presOf" srcId="{3B86EF78-A55A-446B-9BB3-A087C271EAF6}" destId="{8C25F7BA-61C5-4970-BE4A-A8984A27A423}" srcOrd="0" destOrd="0" presId="urn:microsoft.com/office/officeart/2005/8/layout/vList2"/>
    <dgm:cxn modelId="{44161937-2EE2-4812-B871-DC9CADEA7EA5}" type="presOf" srcId="{070CFA96-8C8D-4F92-A133-1B055391393E}" destId="{04079509-9438-4845-A47C-644E44B1B1FC}" srcOrd="0" destOrd="0" presId="urn:microsoft.com/office/officeart/2005/8/layout/vList2"/>
    <dgm:cxn modelId="{9D1C9540-D169-4DE4-9AD4-B38D83E2AF04}" type="presOf" srcId="{69BD3494-C0BC-4037-912D-FE8B08427CA2}" destId="{790C1406-E7BD-43BF-9FE7-76976FC11CC9}" srcOrd="0" destOrd="0" presId="urn:microsoft.com/office/officeart/2005/8/layout/vList2"/>
    <dgm:cxn modelId="{4C7B5946-100B-4A9B-8D9A-13ED31899A9A}" srcId="{70E96464-261A-48A2-81D5-D10CA0CEFFA3}" destId="{5C4AB397-EFD2-46E6-A4C3-7E606586920F}" srcOrd="6" destOrd="0" parTransId="{1720C34B-BD79-493C-A61E-1B780654E9B2}" sibTransId="{9D73275E-8CE4-4546-8ED0-8432F101A2C2}"/>
    <dgm:cxn modelId="{3262606D-4AB5-4986-91AC-95981058CB50}" type="presOf" srcId="{E9D26A7C-CA08-41CD-B540-8E9D89973979}" destId="{5F570532-D5D7-451E-BFD5-1293B260619A}" srcOrd="0" destOrd="0" presId="urn:microsoft.com/office/officeart/2005/8/layout/vList2"/>
    <dgm:cxn modelId="{25E9FF71-EBCC-4B23-A60A-7248DA726A23}" srcId="{70E96464-261A-48A2-81D5-D10CA0CEFFA3}" destId="{40CB23DE-A78A-48A4-9C1D-27CAF43030F1}" srcOrd="2" destOrd="0" parTransId="{0D91A52C-096F-4277-9C14-1A1A8823D1DD}" sibTransId="{000B0AA1-B259-488B-90DA-4A235529D2EB}"/>
    <dgm:cxn modelId="{3DE9DD52-CFAB-463F-A4E1-99660971F76D}" type="presOf" srcId="{5527062B-1BB5-4D76-B07D-C9D015C391F3}" destId="{FC402688-5AF0-4E50-9EC6-AF31C7EE6DD2}" srcOrd="0" destOrd="0" presId="urn:microsoft.com/office/officeart/2005/8/layout/vList2"/>
    <dgm:cxn modelId="{2E82A958-6106-4222-93C0-D0E16D8CD7A9}" srcId="{70E96464-261A-48A2-81D5-D10CA0CEFFA3}" destId="{69BD3494-C0BC-4037-912D-FE8B08427CA2}" srcOrd="5" destOrd="0" parTransId="{9CD0C2A5-D8C7-4CB4-9250-76ECFC3EAE2D}" sibTransId="{E5B0F2A6-6FD4-443F-8F9C-F86D7564C44E}"/>
    <dgm:cxn modelId="{836F5F59-3658-4E3A-876F-BF6BEE341064}" srcId="{70E96464-261A-48A2-81D5-D10CA0CEFFA3}" destId="{3B86EF78-A55A-446B-9BB3-A087C271EAF6}" srcOrd="0" destOrd="0" parTransId="{6DDC58D9-F1BB-40F2-9E69-F88843A4AF06}" sibTransId="{A3B08B65-4590-42EB-B51E-28C6A46B105B}"/>
    <dgm:cxn modelId="{437A8B95-1E3A-4149-9024-7FAA7FCE1543}" type="presOf" srcId="{5C4AB397-EFD2-46E6-A4C3-7E606586920F}" destId="{DB043B34-DFD6-4B0D-ABAA-E5B8076007AB}" srcOrd="0" destOrd="0" presId="urn:microsoft.com/office/officeart/2005/8/layout/vList2"/>
    <dgm:cxn modelId="{66220297-B786-4DFF-A2B5-CD94D10F34CB}" srcId="{70E96464-261A-48A2-81D5-D10CA0CEFFA3}" destId="{6C78B625-FEA1-404E-96D7-5663198EA315}" srcOrd="1" destOrd="0" parTransId="{7E457215-36AB-4FF1-9205-093227BA1C39}" sibTransId="{7DB1D217-7F11-4A4B-B87C-63D85C3BDB3C}"/>
    <dgm:cxn modelId="{48CF039B-B323-4166-9702-8C8A6F081778}" type="presOf" srcId="{70E96464-261A-48A2-81D5-D10CA0CEFFA3}" destId="{3C436295-1401-4EB1-AB4D-08A9AE75E30E}" srcOrd="0" destOrd="0" presId="urn:microsoft.com/office/officeart/2005/8/layout/vList2"/>
    <dgm:cxn modelId="{D45FA9AC-A9D5-4E89-AF37-A51EE0DF83EF}" srcId="{70E96464-261A-48A2-81D5-D10CA0CEFFA3}" destId="{5527062B-1BB5-4D76-B07D-C9D015C391F3}" srcOrd="3" destOrd="0" parTransId="{2CBD3132-9B5A-4ED2-A02C-9EAF172B184B}" sibTransId="{3C487C58-4A0C-4F35-A192-B7556873D8C1}"/>
    <dgm:cxn modelId="{63BF6FB1-479D-4298-844A-C27F8631E3B1}" type="presOf" srcId="{9C577366-5AC2-4489-A4EF-B202BBFDB15F}" destId="{811CDFD5-E1E4-43D9-BFB7-AAD5EDAAA969}" srcOrd="0" destOrd="0" presId="urn:microsoft.com/office/officeart/2005/8/layout/vList2"/>
    <dgm:cxn modelId="{DC7DDBBC-D772-4AC2-9B1C-8B976E9F3E71}" type="presOf" srcId="{2C19D127-7F2B-47D5-8E1B-7A8FD27E6594}" destId="{8A24F6FB-1748-4C1C-AC9D-D8AEC1205FD6}" srcOrd="0" destOrd="0" presId="urn:microsoft.com/office/officeart/2005/8/layout/vList2"/>
    <dgm:cxn modelId="{AA1EC6CB-3C0C-461A-B002-E078A8F07305}" srcId="{70E96464-261A-48A2-81D5-D10CA0CEFFA3}" destId="{2C19D127-7F2B-47D5-8E1B-7A8FD27E6594}" srcOrd="9" destOrd="0" parTransId="{717485AE-E989-428A-975E-F283FB650083}" sibTransId="{1C302760-6745-46B0-AC28-A257ABA4AEFD}"/>
    <dgm:cxn modelId="{5922ABD2-5543-42DA-BDF4-9EE0410AA7A4}" srcId="{70E96464-261A-48A2-81D5-D10CA0CEFFA3}" destId="{9C577366-5AC2-4489-A4EF-B202BBFDB15F}" srcOrd="7" destOrd="0" parTransId="{C13E6784-28A3-4A70-94DE-03DAC8F95BB5}" sibTransId="{8523243F-BE6A-41A7-ACA7-8C48A3A86E7C}"/>
    <dgm:cxn modelId="{BF4CB2E2-85DA-442C-A55A-698E0953965E}" type="presOf" srcId="{6C78B625-FEA1-404E-96D7-5663198EA315}" destId="{3EB29FC2-1B93-471C-B8F9-4056796AD9E5}" srcOrd="0" destOrd="0" presId="urn:microsoft.com/office/officeart/2005/8/layout/vList2"/>
    <dgm:cxn modelId="{3B129FF0-9E48-4FCB-B6ED-683F1C6D2431}" srcId="{70E96464-261A-48A2-81D5-D10CA0CEFFA3}" destId="{070CFA96-8C8D-4F92-A133-1B055391393E}" srcOrd="8" destOrd="0" parTransId="{AA347C5D-E72B-417B-B775-4FA83A5387FF}" sibTransId="{37BAC069-34A0-45AF-8ECC-268ADDB4EC20}"/>
    <dgm:cxn modelId="{291F4159-21E3-4845-A045-7B03814FA8F9}" type="presParOf" srcId="{3C436295-1401-4EB1-AB4D-08A9AE75E30E}" destId="{8C25F7BA-61C5-4970-BE4A-A8984A27A423}" srcOrd="0" destOrd="0" presId="urn:microsoft.com/office/officeart/2005/8/layout/vList2"/>
    <dgm:cxn modelId="{CBCBB23B-BEF0-46C4-8C56-4B797A321D59}" type="presParOf" srcId="{3C436295-1401-4EB1-AB4D-08A9AE75E30E}" destId="{5514FE9C-6007-4429-8A73-86AEE5388DE7}" srcOrd="1" destOrd="0" presId="urn:microsoft.com/office/officeart/2005/8/layout/vList2"/>
    <dgm:cxn modelId="{FBBCB253-752D-489F-ABD9-FF787C2C5AE3}" type="presParOf" srcId="{3C436295-1401-4EB1-AB4D-08A9AE75E30E}" destId="{3EB29FC2-1B93-471C-B8F9-4056796AD9E5}" srcOrd="2" destOrd="0" presId="urn:microsoft.com/office/officeart/2005/8/layout/vList2"/>
    <dgm:cxn modelId="{67D5A104-C435-4FCC-B15E-BFCADF5E5E80}" type="presParOf" srcId="{3C436295-1401-4EB1-AB4D-08A9AE75E30E}" destId="{6E06A2F8-65B1-464A-B5F9-7CCB8CD612A3}" srcOrd="3" destOrd="0" presId="urn:microsoft.com/office/officeart/2005/8/layout/vList2"/>
    <dgm:cxn modelId="{190FCAEC-CD5D-4F3F-83F2-992355B7C342}" type="presParOf" srcId="{3C436295-1401-4EB1-AB4D-08A9AE75E30E}" destId="{DAA9369A-2A11-4329-9D66-D5B939F1FEB5}" srcOrd="4" destOrd="0" presId="urn:microsoft.com/office/officeart/2005/8/layout/vList2"/>
    <dgm:cxn modelId="{0FF4DE74-3E6D-4E13-986A-9E5A2E3AD437}" type="presParOf" srcId="{3C436295-1401-4EB1-AB4D-08A9AE75E30E}" destId="{CC699178-B073-445F-A742-82C4B4786963}" srcOrd="5" destOrd="0" presId="urn:microsoft.com/office/officeart/2005/8/layout/vList2"/>
    <dgm:cxn modelId="{0DF3DE73-CFC4-4ACC-8226-82070AC857CF}" type="presParOf" srcId="{3C436295-1401-4EB1-AB4D-08A9AE75E30E}" destId="{FC402688-5AF0-4E50-9EC6-AF31C7EE6DD2}" srcOrd="6" destOrd="0" presId="urn:microsoft.com/office/officeart/2005/8/layout/vList2"/>
    <dgm:cxn modelId="{6C207187-5C08-4CA8-9E2D-B4A74AB821D1}" type="presParOf" srcId="{3C436295-1401-4EB1-AB4D-08A9AE75E30E}" destId="{369B0F9A-E142-4461-BDCA-8B2FC7BFD921}" srcOrd="7" destOrd="0" presId="urn:microsoft.com/office/officeart/2005/8/layout/vList2"/>
    <dgm:cxn modelId="{9C78DF9B-7AA4-45F1-8847-E233EE254929}" type="presParOf" srcId="{3C436295-1401-4EB1-AB4D-08A9AE75E30E}" destId="{5F570532-D5D7-451E-BFD5-1293B260619A}" srcOrd="8" destOrd="0" presId="urn:microsoft.com/office/officeart/2005/8/layout/vList2"/>
    <dgm:cxn modelId="{D89222F0-55F3-4829-A6CE-71E66D855129}" type="presParOf" srcId="{3C436295-1401-4EB1-AB4D-08A9AE75E30E}" destId="{E17B5DA3-3219-4205-A1A9-7EFE6EB335D4}" srcOrd="9" destOrd="0" presId="urn:microsoft.com/office/officeart/2005/8/layout/vList2"/>
    <dgm:cxn modelId="{ED179D9E-20A6-47CE-B506-C5537D865909}" type="presParOf" srcId="{3C436295-1401-4EB1-AB4D-08A9AE75E30E}" destId="{790C1406-E7BD-43BF-9FE7-76976FC11CC9}" srcOrd="10" destOrd="0" presId="urn:microsoft.com/office/officeart/2005/8/layout/vList2"/>
    <dgm:cxn modelId="{1EC81B38-16DB-4466-A170-94D4B3152D9C}" type="presParOf" srcId="{3C436295-1401-4EB1-AB4D-08A9AE75E30E}" destId="{B2765902-B0C5-4792-BAAA-C553F92CA8E4}" srcOrd="11" destOrd="0" presId="urn:microsoft.com/office/officeart/2005/8/layout/vList2"/>
    <dgm:cxn modelId="{39A997AE-00D6-4A6C-A792-7DD7FEB5DC04}" type="presParOf" srcId="{3C436295-1401-4EB1-AB4D-08A9AE75E30E}" destId="{DB043B34-DFD6-4B0D-ABAA-E5B8076007AB}" srcOrd="12" destOrd="0" presId="urn:microsoft.com/office/officeart/2005/8/layout/vList2"/>
    <dgm:cxn modelId="{0DB26EA2-5426-43CD-89F3-B71A11EF1F05}" type="presParOf" srcId="{3C436295-1401-4EB1-AB4D-08A9AE75E30E}" destId="{ABDC6687-6810-4A73-A00F-67FFFDE17C62}" srcOrd="13" destOrd="0" presId="urn:microsoft.com/office/officeart/2005/8/layout/vList2"/>
    <dgm:cxn modelId="{C8CA3E5F-DADC-4958-AADF-ECCC3F129215}" type="presParOf" srcId="{3C436295-1401-4EB1-AB4D-08A9AE75E30E}" destId="{811CDFD5-E1E4-43D9-BFB7-AAD5EDAAA969}" srcOrd="14" destOrd="0" presId="urn:microsoft.com/office/officeart/2005/8/layout/vList2"/>
    <dgm:cxn modelId="{CCE7F3B8-72C6-4C7D-B632-2A975DDC0FEE}" type="presParOf" srcId="{3C436295-1401-4EB1-AB4D-08A9AE75E30E}" destId="{64D4B09F-0548-4B5B-8759-53D929AAE13F}" srcOrd="15" destOrd="0" presId="urn:microsoft.com/office/officeart/2005/8/layout/vList2"/>
    <dgm:cxn modelId="{A523B2B4-A711-40FF-B4D5-04F1E64842B7}" type="presParOf" srcId="{3C436295-1401-4EB1-AB4D-08A9AE75E30E}" destId="{04079509-9438-4845-A47C-644E44B1B1FC}" srcOrd="16" destOrd="0" presId="urn:microsoft.com/office/officeart/2005/8/layout/vList2"/>
    <dgm:cxn modelId="{8586ED24-3AEA-41E5-BE80-139296FE8657}" type="presParOf" srcId="{3C436295-1401-4EB1-AB4D-08A9AE75E30E}" destId="{ED7FE48C-1889-4DA2-BBFB-191DF0812CED}" srcOrd="17" destOrd="0" presId="urn:microsoft.com/office/officeart/2005/8/layout/vList2"/>
    <dgm:cxn modelId="{DD869EA9-ADA9-4EAD-991C-11066F6561B2}" type="presParOf" srcId="{3C436295-1401-4EB1-AB4D-08A9AE75E30E}" destId="{8A24F6FB-1748-4C1C-AC9D-D8AEC1205FD6}" srcOrd="18" destOrd="0" presId="urn:microsoft.com/office/officeart/2005/8/layout/vList2"/>
    <dgm:cxn modelId="{E83AA142-33FE-46CE-848C-A28C9B6C68B8}" type="presParOf" srcId="{3C436295-1401-4EB1-AB4D-08A9AE75E30E}" destId="{CBAB60C6-3553-472F-A677-38D0F2768F2A}" srcOrd="19" destOrd="0" presId="urn:microsoft.com/office/officeart/2005/8/layout/vList2"/>
    <dgm:cxn modelId="{0C410819-51F1-4C29-B7CF-158880F0FA5D}" type="presParOf" srcId="{3C436295-1401-4EB1-AB4D-08A9AE75E30E}" destId="{F5179DB9-6368-4CC1-AE98-83ADE4E05DE4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367CA-A27A-477A-AC4A-F3C5748B15D3}">
      <dsp:nvSpPr>
        <dsp:cNvPr id="0" name=""/>
        <dsp:cNvSpPr/>
      </dsp:nvSpPr>
      <dsp:spPr>
        <a:xfrm>
          <a:off x="0" y="0"/>
          <a:ext cx="10537045" cy="4464836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/>
            <a:t> 	</a:t>
          </a:r>
          <a:r>
            <a:rPr lang="ru-RU" sz="2000" kern="1200" dirty="0">
              <a:latin typeface="Monotype Corsiva" panose="03010101010201010101" pitchFamily="66" charset="0"/>
            </a:rPr>
            <a:t>Высший колледж </a:t>
          </a:r>
          <a:r>
            <a:rPr lang="ru-RU" sz="2000" kern="1200" dirty="0" err="1">
              <a:latin typeface="Monotype Corsiva" panose="03010101010201010101" pitchFamily="66" charset="0"/>
            </a:rPr>
            <a:t>им.М.Жумабаева</a:t>
          </a:r>
          <a:r>
            <a:rPr lang="ru-RU" sz="2000" kern="1200" dirty="0">
              <a:latin typeface="Monotype Corsiva" panose="03010101010201010101" pitchFamily="66" charset="0"/>
            </a:rPr>
            <a:t> в 2020 году участвовал в проекте «</a:t>
          </a:r>
          <a:r>
            <a:rPr lang="ru-RU" sz="2000" kern="1200" dirty="0" err="1">
              <a:latin typeface="Monotype Corsiva" panose="03010101010201010101" pitchFamily="66" charset="0"/>
            </a:rPr>
            <a:t>Жас</a:t>
          </a:r>
          <a:r>
            <a:rPr lang="ru-RU" sz="2000" kern="1200" dirty="0">
              <a:latin typeface="Monotype Corsiva" panose="03010101010201010101" pitchFamily="66" charset="0"/>
            </a:rPr>
            <a:t> </a:t>
          </a:r>
          <a:r>
            <a:rPr lang="ru-RU" sz="2000" kern="1200" dirty="0" err="1">
              <a:latin typeface="Monotype Corsiva" panose="03010101010201010101" pitchFamily="66" charset="0"/>
            </a:rPr>
            <a:t>маман</a:t>
          </a:r>
          <a:r>
            <a:rPr lang="ru-RU" sz="2000" kern="1200" dirty="0">
              <a:latin typeface="Monotype Corsiva" panose="03010101010201010101" pitchFamily="66" charset="0"/>
            </a:rPr>
            <a:t>». В рамках реализации данного проекта в колледже модернизированы все учебные аудитории, закуплено новое учебное оборудование от ведущих мировых компаний в IT отрасли.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Monotype Corsiva" panose="03010101010201010101" pitchFamily="66" charset="0"/>
            </a:rPr>
            <a:t>На основе полученного оборудования в колледже функционирует центр компетенций, цель которого -  подготовки высококвалифицированных кадров, востребованных на республиканском и международном уровне в IT направлении. 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Monotype Corsiva" panose="03010101010201010101" pitchFamily="66" charset="0"/>
            </a:rPr>
            <a:t>	Центр компетенций является тренировочной базой для региональных и национальных команд </a:t>
          </a:r>
          <a:r>
            <a:rPr lang="ru-RU" sz="2000" kern="1200" dirty="0" err="1">
              <a:latin typeface="Monotype Corsiva" panose="03010101010201010101" pitchFamily="66" charset="0"/>
            </a:rPr>
            <a:t>Worldskills</a:t>
          </a:r>
          <a:r>
            <a:rPr lang="ru-RU" sz="2000" kern="1200" dirty="0">
              <a:latin typeface="Monotype Corsiva" panose="03010101010201010101" pitchFamily="66" charset="0"/>
            </a:rPr>
            <a:t> Kazakhstan по компетенциям «Сетевое и системное администрирование», «Веб-технологии», «Графический дизайн», «Разработка мобильных приложений», а также центром развития профессий и профессиональных сообществ в области IT-технологий.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Monotype Corsiva" panose="03010101010201010101" pitchFamily="66" charset="0"/>
            </a:rPr>
            <a:t>	Студенты колледжа ежегодно занимают призовые места на региональных и национальных чемпионатах профессионального мастерства  </a:t>
          </a:r>
          <a:r>
            <a:rPr lang="ru-RU" sz="2000" kern="1200" dirty="0" err="1">
              <a:latin typeface="Monotype Corsiva" panose="03010101010201010101" pitchFamily="66" charset="0"/>
            </a:rPr>
            <a:t>Worldskills</a:t>
          </a:r>
          <a:r>
            <a:rPr lang="ru-RU" sz="2000" kern="1200" dirty="0">
              <a:latin typeface="Monotype Corsiva" panose="03010101010201010101" pitchFamily="66" charset="0"/>
            </a:rPr>
            <a:t> Kazakhstan по вышеперечисленным компетенциям.</a:t>
          </a:r>
          <a:endParaRPr lang="ru-KZ" sz="2000" kern="1200" dirty="0">
            <a:latin typeface="Monotype Corsiva" panose="03010101010201010101" pitchFamily="66" charset="0"/>
          </a:endParaRPr>
        </a:p>
      </dsp:txBody>
      <dsp:txXfrm>
        <a:off x="130771" y="130771"/>
        <a:ext cx="10275503" cy="42032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2FC18-C053-40A7-AE5A-CEF8CBF22C00}">
      <dsp:nvSpPr>
        <dsp:cNvPr id="0" name=""/>
        <dsp:cNvSpPr/>
      </dsp:nvSpPr>
      <dsp:spPr>
        <a:xfrm>
          <a:off x="4840" y="281467"/>
          <a:ext cx="2116518" cy="12699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«Сетевое и системное администрирование»</a:t>
          </a:r>
          <a:endParaRPr lang="ru-KZ" sz="1600" kern="1200" dirty="0"/>
        </a:p>
      </dsp:txBody>
      <dsp:txXfrm>
        <a:off x="42034" y="318661"/>
        <a:ext cx="2042130" cy="1195523"/>
      </dsp:txXfrm>
    </dsp:sp>
    <dsp:sp modelId="{194D59C4-F443-454E-80D1-9CD4F5501149}">
      <dsp:nvSpPr>
        <dsp:cNvPr id="0" name=""/>
        <dsp:cNvSpPr/>
      </dsp:nvSpPr>
      <dsp:spPr>
        <a:xfrm>
          <a:off x="2333011" y="653974"/>
          <a:ext cx="448701" cy="524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300" kern="1200"/>
        </a:p>
      </dsp:txBody>
      <dsp:txXfrm>
        <a:off x="2333011" y="758953"/>
        <a:ext cx="314091" cy="314938"/>
      </dsp:txXfrm>
    </dsp:sp>
    <dsp:sp modelId="{6A0367CA-A27A-477A-AC4A-F3C5748B15D3}">
      <dsp:nvSpPr>
        <dsp:cNvPr id="0" name=""/>
        <dsp:cNvSpPr/>
      </dsp:nvSpPr>
      <dsp:spPr>
        <a:xfrm>
          <a:off x="2967967" y="281467"/>
          <a:ext cx="2116518" cy="12699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600" kern="1200" dirty="0"/>
            <a:t> </a:t>
          </a:r>
          <a:r>
            <a:rPr lang="kk-KZ" sz="16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«Веб-технологии»</a:t>
          </a:r>
          <a:endParaRPr lang="ru-KZ" sz="1600" kern="1200" dirty="0"/>
        </a:p>
      </dsp:txBody>
      <dsp:txXfrm>
        <a:off x="3005161" y="318661"/>
        <a:ext cx="2042130" cy="1195523"/>
      </dsp:txXfrm>
    </dsp:sp>
    <dsp:sp modelId="{7DE2F6A7-6F4B-4062-AD54-AB81CA2C9BF3}">
      <dsp:nvSpPr>
        <dsp:cNvPr id="0" name=""/>
        <dsp:cNvSpPr/>
      </dsp:nvSpPr>
      <dsp:spPr>
        <a:xfrm>
          <a:off x="5296137" y="653974"/>
          <a:ext cx="448701" cy="524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300" kern="1200"/>
        </a:p>
      </dsp:txBody>
      <dsp:txXfrm>
        <a:off x="5296137" y="758953"/>
        <a:ext cx="314091" cy="314938"/>
      </dsp:txXfrm>
    </dsp:sp>
    <dsp:sp modelId="{548386D7-74E9-40CD-A224-26161881BA66}">
      <dsp:nvSpPr>
        <dsp:cNvPr id="0" name=""/>
        <dsp:cNvSpPr/>
      </dsp:nvSpPr>
      <dsp:spPr>
        <a:xfrm>
          <a:off x="5931093" y="281467"/>
          <a:ext cx="2116518" cy="12699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6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«Графический дизайн»</a:t>
          </a:r>
          <a:endParaRPr lang="ru-KZ" sz="1600" kern="1200" dirty="0"/>
        </a:p>
      </dsp:txBody>
      <dsp:txXfrm>
        <a:off x="5968287" y="318661"/>
        <a:ext cx="2042130" cy="1195523"/>
      </dsp:txXfrm>
    </dsp:sp>
    <dsp:sp modelId="{BE17A283-12D0-4CD3-8EFE-B8745DA639DE}">
      <dsp:nvSpPr>
        <dsp:cNvPr id="0" name=""/>
        <dsp:cNvSpPr/>
      </dsp:nvSpPr>
      <dsp:spPr>
        <a:xfrm>
          <a:off x="8259263" y="653974"/>
          <a:ext cx="448701" cy="524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300" kern="1200"/>
        </a:p>
      </dsp:txBody>
      <dsp:txXfrm>
        <a:off x="8259263" y="758953"/>
        <a:ext cx="314091" cy="314938"/>
      </dsp:txXfrm>
    </dsp:sp>
    <dsp:sp modelId="{CEBB0A9D-28A0-4EA8-AE83-035439B02136}">
      <dsp:nvSpPr>
        <dsp:cNvPr id="0" name=""/>
        <dsp:cNvSpPr/>
      </dsp:nvSpPr>
      <dsp:spPr>
        <a:xfrm>
          <a:off x="8894219" y="281467"/>
          <a:ext cx="2116518" cy="12699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«Разработка мобильных приложений»</a:t>
          </a:r>
          <a:endParaRPr lang="ru-KZ" sz="1600" kern="1200" dirty="0"/>
        </a:p>
      </dsp:txBody>
      <dsp:txXfrm>
        <a:off x="8931413" y="318661"/>
        <a:ext cx="2042130" cy="11955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B10851-18B2-413F-AEAE-44DCDD761620}">
      <dsp:nvSpPr>
        <dsp:cNvPr id="0" name=""/>
        <dsp:cNvSpPr/>
      </dsp:nvSpPr>
      <dsp:spPr>
        <a:xfrm>
          <a:off x="3104887" y="2876819"/>
          <a:ext cx="273559" cy="2661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779" y="0"/>
              </a:lnTo>
              <a:lnTo>
                <a:pt x="136779" y="2661946"/>
              </a:lnTo>
              <a:lnTo>
                <a:pt x="273559" y="266194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>
            <a:solidFill>
              <a:srgbClr val="002060"/>
            </a:solidFill>
          </a:endParaRPr>
        </a:p>
      </dsp:txBody>
      <dsp:txXfrm>
        <a:off x="3174768" y="4140893"/>
        <a:ext cx="133798" cy="133798"/>
      </dsp:txXfrm>
    </dsp:sp>
    <dsp:sp modelId="{D5DB9D33-EBD1-4BC9-8015-F2DA3D2335D4}">
      <dsp:nvSpPr>
        <dsp:cNvPr id="0" name=""/>
        <dsp:cNvSpPr/>
      </dsp:nvSpPr>
      <dsp:spPr>
        <a:xfrm>
          <a:off x="3104887" y="2876819"/>
          <a:ext cx="273559" cy="21406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779" y="0"/>
              </a:lnTo>
              <a:lnTo>
                <a:pt x="136779" y="2140681"/>
              </a:lnTo>
              <a:lnTo>
                <a:pt x="273559" y="214068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solidFill>
              <a:srgbClr val="002060"/>
            </a:solidFill>
          </a:endParaRPr>
        </a:p>
      </dsp:txBody>
      <dsp:txXfrm>
        <a:off x="3187715" y="3893208"/>
        <a:ext cx="107904" cy="107904"/>
      </dsp:txXfrm>
    </dsp:sp>
    <dsp:sp modelId="{77BBC64A-82E4-47CA-B841-FB28FB25D0FF}">
      <dsp:nvSpPr>
        <dsp:cNvPr id="0" name=""/>
        <dsp:cNvSpPr/>
      </dsp:nvSpPr>
      <dsp:spPr>
        <a:xfrm>
          <a:off x="3104887" y="2876819"/>
          <a:ext cx="273559" cy="16194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779" y="0"/>
              </a:lnTo>
              <a:lnTo>
                <a:pt x="136779" y="1619416"/>
              </a:lnTo>
              <a:lnTo>
                <a:pt x="273559" y="161941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>
            <a:solidFill>
              <a:srgbClr val="002060"/>
            </a:solidFill>
          </a:endParaRPr>
        </a:p>
      </dsp:txBody>
      <dsp:txXfrm>
        <a:off x="3200608" y="3645468"/>
        <a:ext cx="82117" cy="82117"/>
      </dsp:txXfrm>
    </dsp:sp>
    <dsp:sp modelId="{B373127C-DCBD-43ED-93CC-2D9C2954943A}">
      <dsp:nvSpPr>
        <dsp:cNvPr id="0" name=""/>
        <dsp:cNvSpPr/>
      </dsp:nvSpPr>
      <dsp:spPr>
        <a:xfrm>
          <a:off x="3104887" y="2876819"/>
          <a:ext cx="273559" cy="10981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779" y="0"/>
              </a:lnTo>
              <a:lnTo>
                <a:pt x="136779" y="1098151"/>
              </a:lnTo>
              <a:lnTo>
                <a:pt x="273559" y="109815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>
            <a:solidFill>
              <a:srgbClr val="002060"/>
            </a:solidFill>
          </a:endParaRPr>
        </a:p>
      </dsp:txBody>
      <dsp:txXfrm>
        <a:off x="3213374" y="3397602"/>
        <a:ext cx="56585" cy="56585"/>
      </dsp:txXfrm>
    </dsp:sp>
    <dsp:sp modelId="{213CC1D1-F96E-472F-A2B8-6FEA2C9E70FC}">
      <dsp:nvSpPr>
        <dsp:cNvPr id="0" name=""/>
        <dsp:cNvSpPr/>
      </dsp:nvSpPr>
      <dsp:spPr>
        <a:xfrm>
          <a:off x="3104887" y="2876819"/>
          <a:ext cx="273559" cy="521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779" y="0"/>
              </a:lnTo>
              <a:lnTo>
                <a:pt x="136779" y="521265"/>
              </a:lnTo>
              <a:lnTo>
                <a:pt x="273559" y="52126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>
            <a:solidFill>
              <a:srgbClr val="002060"/>
            </a:solidFill>
          </a:endParaRPr>
        </a:p>
      </dsp:txBody>
      <dsp:txXfrm>
        <a:off x="3226950" y="3122734"/>
        <a:ext cx="29434" cy="29434"/>
      </dsp:txXfrm>
    </dsp:sp>
    <dsp:sp modelId="{21C1FC95-3578-4E99-8B48-6B790F57F4AC}">
      <dsp:nvSpPr>
        <dsp:cNvPr id="0" name=""/>
        <dsp:cNvSpPr/>
      </dsp:nvSpPr>
      <dsp:spPr>
        <a:xfrm>
          <a:off x="3104887" y="2775478"/>
          <a:ext cx="2735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101341"/>
              </a:moveTo>
              <a:lnTo>
                <a:pt x="136779" y="101341"/>
              </a:lnTo>
              <a:lnTo>
                <a:pt x="136779" y="45720"/>
              </a:lnTo>
              <a:lnTo>
                <a:pt x="273559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>
            <a:solidFill>
              <a:srgbClr val="002060"/>
            </a:solidFill>
          </a:endParaRPr>
        </a:p>
      </dsp:txBody>
      <dsp:txXfrm>
        <a:off x="3234688" y="2814219"/>
        <a:ext cx="13957" cy="13957"/>
      </dsp:txXfrm>
    </dsp:sp>
    <dsp:sp modelId="{2EAD6A5A-3767-4990-913A-33F990FCAC48}">
      <dsp:nvSpPr>
        <dsp:cNvPr id="0" name=""/>
        <dsp:cNvSpPr/>
      </dsp:nvSpPr>
      <dsp:spPr>
        <a:xfrm>
          <a:off x="3104887" y="2299933"/>
          <a:ext cx="273559" cy="576886"/>
        </a:xfrm>
        <a:custGeom>
          <a:avLst/>
          <a:gdLst/>
          <a:ahLst/>
          <a:cxnLst/>
          <a:rect l="0" t="0" r="0" b="0"/>
          <a:pathLst>
            <a:path>
              <a:moveTo>
                <a:pt x="0" y="576886"/>
              </a:moveTo>
              <a:lnTo>
                <a:pt x="136779" y="576886"/>
              </a:lnTo>
              <a:lnTo>
                <a:pt x="136779" y="0"/>
              </a:lnTo>
              <a:lnTo>
                <a:pt x="27355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>
            <a:solidFill>
              <a:srgbClr val="002060"/>
            </a:solidFill>
          </a:endParaRPr>
        </a:p>
      </dsp:txBody>
      <dsp:txXfrm>
        <a:off x="3225706" y="2572414"/>
        <a:ext cx="31923" cy="31923"/>
      </dsp:txXfrm>
    </dsp:sp>
    <dsp:sp modelId="{BDB5CA14-417C-4A6D-AE75-4E4945783E03}">
      <dsp:nvSpPr>
        <dsp:cNvPr id="0" name=""/>
        <dsp:cNvSpPr/>
      </dsp:nvSpPr>
      <dsp:spPr>
        <a:xfrm>
          <a:off x="3104887" y="1778668"/>
          <a:ext cx="273559" cy="1098151"/>
        </a:xfrm>
        <a:custGeom>
          <a:avLst/>
          <a:gdLst/>
          <a:ahLst/>
          <a:cxnLst/>
          <a:rect l="0" t="0" r="0" b="0"/>
          <a:pathLst>
            <a:path>
              <a:moveTo>
                <a:pt x="0" y="1098151"/>
              </a:moveTo>
              <a:lnTo>
                <a:pt x="136779" y="1098151"/>
              </a:lnTo>
              <a:lnTo>
                <a:pt x="136779" y="0"/>
              </a:lnTo>
              <a:lnTo>
                <a:pt x="27355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>
            <a:solidFill>
              <a:srgbClr val="002060"/>
            </a:solidFill>
          </a:endParaRPr>
        </a:p>
      </dsp:txBody>
      <dsp:txXfrm>
        <a:off x="3213374" y="2299451"/>
        <a:ext cx="56585" cy="56585"/>
      </dsp:txXfrm>
    </dsp:sp>
    <dsp:sp modelId="{60923A82-4DFE-44BD-B352-E42157E6D79D}">
      <dsp:nvSpPr>
        <dsp:cNvPr id="0" name=""/>
        <dsp:cNvSpPr/>
      </dsp:nvSpPr>
      <dsp:spPr>
        <a:xfrm>
          <a:off x="3104887" y="1257402"/>
          <a:ext cx="273559" cy="1619416"/>
        </a:xfrm>
        <a:custGeom>
          <a:avLst/>
          <a:gdLst/>
          <a:ahLst/>
          <a:cxnLst/>
          <a:rect l="0" t="0" r="0" b="0"/>
          <a:pathLst>
            <a:path>
              <a:moveTo>
                <a:pt x="0" y="1619416"/>
              </a:moveTo>
              <a:lnTo>
                <a:pt x="136779" y="1619416"/>
              </a:lnTo>
              <a:lnTo>
                <a:pt x="136779" y="0"/>
              </a:lnTo>
              <a:lnTo>
                <a:pt x="27355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>
            <a:solidFill>
              <a:srgbClr val="002060"/>
            </a:solidFill>
          </a:endParaRPr>
        </a:p>
      </dsp:txBody>
      <dsp:txXfrm>
        <a:off x="3200608" y="2026052"/>
        <a:ext cx="82117" cy="82117"/>
      </dsp:txXfrm>
    </dsp:sp>
    <dsp:sp modelId="{8681818C-F011-478E-AAA1-64FFE7C5CC24}">
      <dsp:nvSpPr>
        <dsp:cNvPr id="0" name=""/>
        <dsp:cNvSpPr/>
      </dsp:nvSpPr>
      <dsp:spPr>
        <a:xfrm>
          <a:off x="3104887" y="736137"/>
          <a:ext cx="273559" cy="2140681"/>
        </a:xfrm>
        <a:custGeom>
          <a:avLst/>
          <a:gdLst/>
          <a:ahLst/>
          <a:cxnLst/>
          <a:rect l="0" t="0" r="0" b="0"/>
          <a:pathLst>
            <a:path>
              <a:moveTo>
                <a:pt x="0" y="2140681"/>
              </a:moveTo>
              <a:lnTo>
                <a:pt x="136779" y="2140681"/>
              </a:lnTo>
              <a:lnTo>
                <a:pt x="136779" y="0"/>
              </a:lnTo>
              <a:lnTo>
                <a:pt x="27355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solidFill>
              <a:srgbClr val="002060"/>
            </a:solidFill>
          </a:endParaRPr>
        </a:p>
      </dsp:txBody>
      <dsp:txXfrm>
        <a:off x="3187715" y="1752526"/>
        <a:ext cx="107904" cy="107904"/>
      </dsp:txXfrm>
    </dsp:sp>
    <dsp:sp modelId="{B74A8075-571C-4471-838D-13163A247977}">
      <dsp:nvSpPr>
        <dsp:cNvPr id="0" name=""/>
        <dsp:cNvSpPr/>
      </dsp:nvSpPr>
      <dsp:spPr>
        <a:xfrm>
          <a:off x="3104887" y="214872"/>
          <a:ext cx="273559" cy="2661946"/>
        </a:xfrm>
        <a:custGeom>
          <a:avLst/>
          <a:gdLst/>
          <a:ahLst/>
          <a:cxnLst/>
          <a:rect l="0" t="0" r="0" b="0"/>
          <a:pathLst>
            <a:path>
              <a:moveTo>
                <a:pt x="0" y="2661946"/>
              </a:moveTo>
              <a:lnTo>
                <a:pt x="136779" y="2661946"/>
              </a:lnTo>
              <a:lnTo>
                <a:pt x="136779" y="0"/>
              </a:lnTo>
              <a:lnTo>
                <a:pt x="27355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>
            <a:solidFill>
              <a:srgbClr val="002060"/>
            </a:solidFill>
          </a:endParaRPr>
        </a:p>
      </dsp:txBody>
      <dsp:txXfrm>
        <a:off x="3174768" y="1478946"/>
        <a:ext cx="133798" cy="133798"/>
      </dsp:txXfrm>
    </dsp:sp>
    <dsp:sp modelId="{F4BD55CE-4B1B-463A-A044-84AB12910857}">
      <dsp:nvSpPr>
        <dsp:cNvPr id="0" name=""/>
        <dsp:cNvSpPr/>
      </dsp:nvSpPr>
      <dsp:spPr>
        <a:xfrm rot="16200000">
          <a:off x="1388873" y="2483666"/>
          <a:ext cx="2645722" cy="78630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4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КЛУБЫ </a:t>
          </a:r>
          <a:endParaRPr lang="ru-RU" sz="48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88873" y="2483666"/>
        <a:ext cx="2645722" cy="786305"/>
      </dsp:txXfrm>
    </dsp:sp>
    <dsp:sp modelId="{A66D5ABA-F1D3-45AC-89C9-FC171EB82681}">
      <dsp:nvSpPr>
        <dsp:cNvPr id="0" name=""/>
        <dsp:cNvSpPr/>
      </dsp:nvSpPr>
      <dsp:spPr>
        <a:xfrm>
          <a:off x="3378447" y="6366"/>
          <a:ext cx="3333068" cy="417012"/>
        </a:xfrm>
        <a:prstGeom prst="rect">
          <a:avLst/>
        </a:prstGeom>
        <a:solidFill>
          <a:srgbClr val="00FF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«Учитель »</a:t>
          </a:r>
        </a:p>
      </dsp:txBody>
      <dsp:txXfrm>
        <a:off x="3378447" y="6366"/>
        <a:ext cx="3333068" cy="417012"/>
      </dsp:txXfrm>
    </dsp:sp>
    <dsp:sp modelId="{AFABD771-3F85-4C99-8E32-7A13D0A564C0}">
      <dsp:nvSpPr>
        <dsp:cNvPr id="0" name=""/>
        <dsp:cNvSpPr/>
      </dsp:nvSpPr>
      <dsp:spPr>
        <a:xfrm>
          <a:off x="3378447" y="527631"/>
          <a:ext cx="3332630" cy="417012"/>
        </a:xfrm>
        <a:prstGeom prst="rect">
          <a:avLst/>
        </a:prstGeom>
        <a:solidFill>
          <a:srgbClr val="FF99CC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«Акцент »</a:t>
          </a:r>
        </a:p>
      </dsp:txBody>
      <dsp:txXfrm>
        <a:off x="3378447" y="527631"/>
        <a:ext cx="3332630" cy="417012"/>
      </dsp:txXfrm>
    </dsp:sp>
    <dsp:sp modelId="{5F4C3AEC-898B-49A3-90B7-4B175E3DCA3C}">
      <dsp:nvSpPr>
        <dsp:cNvPr id="0" name=""/>
        <dsp:cNvSpPr/>
      </dsp:nvSpPr>
      <dsp:spPr>
        <a:xfrm>
          <a:off x="3378447" y="1048896"/>
          <a:ext cx="3339360" cy="417012"/>
        </a:xfrm>
        <a:prstGeom prst="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«Дебаты »</a:t>
          </a:r>
        </a:p>
      </dsp:txBody>
      <dsp:txXfrm>
        <a:off x="3378447" y="1048896"/>
        <a:ext cx="3339360" cy="417012"/>
      </dsp:txXfrm>
    </dsp:sp>
    <dsp:sp modelId="{6E162D22-6D65-42C4-A4DB-D3D3CA19F182}">
      <dsp:nvSpPr>
        <dsp:cNvPr id="0" name=""/>
        <dsp:cNvSpPr/>
      </dsp:nvSpPr>
      <dsp:spPr>
        <a:xfrm>
          <a:off x="3378447" y="1570162"/>
          <a:ext cx="3339360" cy="417012"/>
        </a:xfrm>
        <a:prstGeom prst="rect">
          <a:avLst/>
        </a:prstGeom>
        <a:solidFill>
          <a:srgbClr val="CC99F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Английский клуб</a:t>
          </a:r>
        </a:p>
      </dsp:txBody>
      <dsp:txXfrm>
        <a:off x="3378447" y="1570162"/>
        <a:ext cx="3339360" cy="417012"/>
      </dsp:txXfrm>
    </dsp:sp>
    <dsp:sp modelId="{68C96081-D5F8-40C7-A263-ACF57E7A2202}">
      <dsp:nvSpPr>
        <dsp:cNvPr id="0" name=""/>
        <dsp:cNvSpPr/>
      </dsp:nvSpPr>
      <dsp:spPr>
        <a:xfrm>
          <a:off x="3378447" y="2091427"/>
          <a:ext cx="3339360" cy="41701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«Эко - </a:t>
          </a:r>
          <a:r>
            <a:rPr lang="ru-RU" sz="1800" b="1" i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people</a:t>
          </a:r>
          <a:r>
            <a:rPr lang="ru-RU" sz="18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»</a:t>
          </a:r>
        </a:p>
      </dsp:txBody>
      <dsp:txXfrm>
        <a:off x="3378447" y="2091427"/>
        <a:ext cx="3339360" cy="417012"/>
      </dsp:txXfrm>
    </dsp:sp>
    <dsp:sp modelId="{A9BCD083-5006-4C8D-AC69-8666907AE433}">
      <dsp:nvSpPr>
        <dsp:cNvPr id="0" name=""/>
        <dsp:cNvSpPr/>
      </dsp:nvSpPr>
      <dsp:spPr>
        <a:xfrm>
          <a:off x="3378447" y="2612692"/>
          <a:ext cx="3339360" cy="417012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800" b="1" i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Саналы</a:t>
          </a:r>
          <a:r>
            <a:rPr lang="ru-RU" sz="18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i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ұрпақ</a:t>
          </a:r>
          <a:r>
            <a:rPr lang="ru-RU" sz="18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»</a:t>
          </a:r>
        </a:p>
      </dsp:txBody>
      <dsp:txXfrm>
        <a:off x="3378447" y="2612692"/>
        <a:ext cx="3339360" cy="417012"/>
      </dsp:txXfrm>
    </dsp:sp>
    <dsp:sp modelId="{55E963E6-B0EF-4D84-9F06-A20F5CE4AE70}">
      <dsp:nvSpPr>
        <dsp:cNvPr id="0" name=""/>
        <dsp:cNvSpPr/>
      </dsp:nvSpPr>
      <dsp:spPr>
        <a:xfrm>
          <a:off x="3378447" y="3133957"/>
          <a:ext cx="3323397" cy="52825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Волонтерское	движение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«Искорки »</a:t>
          </a:r>
        </a:p>
      </dsp:txBody>
      <dsp:txXfrm>
        <a:off x="3378447" y="3133957"/>
        <a:ext cx="3323397" cy="528254"/>
      </dsp:txXfrm>
    </dsp:sp>
    <dsp:sp modelId="{70AE28DE-E8D9-42B6-8340-35A9ED702B7A}">
      <dsp:nvSpPr>
        <dsp:cNvPr id="0" name=""/>
        <dsp:cNvSpPr/>
      </dsp:nvSpPr>
      <dsp:spPr>
        <a:xfrm>
          <a:off x="3378447" y="3766464"/>
          <a:ext cx="3333081" cy="417012"/>
        </a:xfrm>
        <a:prstGeom prst="rec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«Надежда» клуб нравственного  воспитания</a:t>
          </a:r>
        </a:p>
      </dsp:txBody>
      <dsp:txXfrm>
        <a:off x="3378447" y="3766464"/>
        <a:ext cx="3333081" cy="417012"/>
      </dsp:txXfrm>
    </dsp:sp>
    <dsp:sp modelId="{812AAF9F-6835-4397-BE63-13EDA693FD38}">
      <dsp:nvSpPr>
        <dsp:cNvPr id="0" name=""/>
        <dsp:cNvSpPr/>
      </dsp:nvSpPr>
      <dsp:spPr>
        <a:xfrm>
          <a:off x="3378447" y="4287730"/>
          <a:ext cx="3339360" cy="41701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i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Военно</a:t>
          </a:r>
          <a:r>
            <a:rPr lang="ru-RU" sz="16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</a:t>
          </a:r>
          <a:r>
            <a:rPr lang="ru-RU" sz="1600" b="1" i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патриотческий</a:t>
          </a:r>
          <a:r>
            <a:rPr lang="ru-RU" sz="16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клуб «Батыр»</a:t>
          </a:r>
        </a:p>
      </dsp:txBody>
      <dsp:txXfrm>
        <a:off x="3378447" y="4287730"/>
        <a:ext cx="3339360" cy="417012"/>
      </dsp:txXfrm>
    </dsp:sp>
    <dsp:sp modelId="{0AB0E68A-AFB4-40A1-A9CC-33D39E8E9F5E}">
      <dsp:nvSpPr>
        <dsp:cNvPr id="0" name=""/>
        <dsp:cNvSpPr/>
      </dsp:nvSpPr>
      <dsp:spPr>
        <a:xfrm>
          <a:off x="3378447" y="4808995"/>
          <a:ext cx="3339360" cy="417012"/>
        </a:xfrm>
        <a:prstGeom prst="rect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sz="1800" b="1" i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Жігер</a:t>
          </a:r>
          <a:r>
            <a:rPr lang="ru-RU" sz="18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</dsp:txBody>
      <dsp:txXfrm>
        <a:off x="3378447" y="4808995"/>
        <a:ext cx="3339360" cy="417012"/>
      </dsp:txXfrm>
    </dsp:sp>
    <dsp:sp modelId="{478788DB-82AC-4115-AA15-0E023A6B6209}">
      <dsp:nvSpPr>
        <dsp:cNvPr id="0" name=""/>
        <dsp:cNvSpPr/>
      </dsp:nvSpPr>
      <dsp:spPr>
        <a:xfrm>
          <a:off x="3378447" y="5330260"/>
          <a:ext cx="3339360" cy="417012"/>
        </a:xfrm>
        <a:prstGeom prst="rect">
          <a:avLst/>
        </a:prstGeom>
        <a:solidFill>
          <a:srgbClr val="FFFF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«Школа  молодых ученых»</a:t>
          </a:r>
        </a:p>
      </dsp:txBody>
      <dsp:txXfrm>
        <a:off x="3378447" y="5330260"/>
        <a:ext cx="3339360" cy="4170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5F7BA-61C5-4970-BE4A-A8984A27A423}">
      <dsp:nvSpPr>
        <dsp:cNvPr id="0" name=""/>
        <dsp:cNvSpPr/>
      </dsp:nvSpPr>
      <dsp:spPr>
        <a:xfrm>
          <a:off x="0" y="110491"/>
          <a:ext cx="5250276" cy="421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Кружок «Правовой всеобуч»</a:t>
          </a:r>
        </a:p>
      </dsp:txBody>
      <dsp:txXfrm>
        <a:off x="20561" y="131052"/>
        <a:ext cx="5209154" cy="380078"/>
      </dsp:txXfrm>
    </dsp:sp>
    <dsp:sp modelId="{3EB29FC2-1B93-471C-B8F9-4056796AD9E5}">
      <dsp:nvSpPr>
        <dsp:cNvPr id="0" name=""/>
        <dsp:cNvSpPr/>
      </dsp:nvSpPr>
      <dsp:spPr>
        <a:xfrm>
          <a:off x="0" y="606573"/>
          <a:ext cx="5250276" cy="421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Кружок выразительного чтения</a:t>
          </a:r>
        </a:p>
      </dsp:txBody>
      <dsp:txXfrm>
        <a:off x="20561" y="627134"/>
        <a:ext cx="5209154" cy="380078"/>
      </dsp:txXfrm>
    </dsp:sp>
    <dsp:sp modelId="{DAA9369A-2A11-4329-9D66-D5B939F1FEB5}">
      <dsp:nvSpPr>
        <dsp:cNvPr id="0" name=""/>
        <dsp:cNvSpPr/>
      </dsp:nvSpPr>
      <dsp:spPr>
        <a:xfrm>
          <a:off x="0" y="1079613"/>
          <a:ext cx="5250276" cy="421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Кружок «Журналист»</a:t>
          </a:r>
        </a:p>
      </dsp:txBody>
      <dsp:txXfrm>
        <a:off x="20561" y="1100174"/>
        <a:ext cx="5209154" cy="380078"/>
      </dsp:txXfrm>
    </dsp:sp>
    <dsp:sp modelId="{FC402688-5AF0-4E50-9EC6-AF31C7EE6DD2}">
      <dsp:nvSpPr>
        <dsp:cNvPr id="0" name=""/>
        <dsp:cNvSpPr/>
      </dsp:nvSpPr>
      <dsp:spPr>
        <a:xfrm>
          <a:off x="0" y="1552653"/>
          <a:ext cx="5250276" cy="421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Русский вокальный ансамбль</a:t>
          </a:r>
        </a:p>
      </dsp:txBody>
      <dsp:txXfrm>
        <a:off x="20561" y="1573214"/>
        <a:ext cx="5209154" cy="380078"/>
      </dsp:txXfrm>
    </dsp:sp>
    <dsp:sp modelId="{5F570532-D5D7-451E-BFD5-1293B260619A}">
      <dsp:nvSpPr>
        <dsp:cNvPr id="0" name=""/>
        <dsp:cNvSpPr/>
      </dsp:nvSpPr>
      <dsp:spPr>
        <a:xfrm>
          <a:off x="0" y="2025693"/>
          <a:ext cx="5250276" cy="421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Кружок сольного пения</a:t>
          </a:r>
        </a:p>
      </dsp:txBody>
      <dsp:txXfrm>
        <a:off x="20561" y="2046254"/>
        <a:ext cx="5209154" cy="380078"/>
      </dsp:txXfrm>
    </dsp:sp>
    <dsp:sp modelId="{790C1406-E7BD-43BF-9FE7-76976FC11CC9}">
      <dsp:nvSpPr>
        <dsp:cNvPr id="0" name=""/>
        <dsp:cNvSpPr/>
      </dsp:nvSpPr>
      <dsp:spPr>
        <a:xfrm>
          <a:off x="0" y="2498733"/>
          <a:ext cx="5250276" cy="421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Кружок  «Здоровый образ жизни »</a:t>
          </a:r>
        </a:p>
      </dsp:txBody>
      <dsp:txXfrm>
        <a:off x="20561" y="2519294"/>
        <a:ext cx="5209154" cy="380078"/>
      </dsp:txXfrm>
    </dsp:sp>
    <dsp:sp modelId="{DB043B34-DFD6-4B0D-ABAA-E5B8076007AB}">
      <dsp:nvSpPr>
        <dsp:cNvPr id="0" name=""/>
        <dsp:cNvSpPr/>
      </dsp:nvSpPr>
      <dsp:spPr>
        <a:xfrm>
          <a:off x="0" y="2971773"/>
          <a:ext cx="5250276" cy="421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Народный молодежный хор</a:t>
          </a:r>
        </a:p>
      </dsp:txBody>
      <dsp:txXfrm>
        <a:off x="20561" y="2992334"/>
        <a:ext cx="5209154" cy="380078"/>
      </dsp:txXfrm>
    </dsp:sp>
    <dsp:sp modelId="{811CDFD5-E1E4-43D9-BFB7-AAD5EDAAA969}">
      <dsp:nvSpPr>
        <dsp:cNvPr id="0" name=""/>
        <dsp:cNvSpPr/>
      </dsp:nvSpPr>
      <dsp:spPr>
        <a:xfrm>
          <a:off x="0" y="3444813"/>
          <a:ext cx="5250276" cy="421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Кружок «Домбыра»</a:t>
          </a:r>
        </a:p>
      </dsp:txBody>
      <dsp:txXfrm>
        <a:off x="20561" y="3465374"/>
        <a:ext cx="5209154" cy="380078"/>
      </dsp:txXfrm>
    </dsp:sp>
    <dsp:sp modelId="{04079509-9438-4845-A47C-644E44B1B1FC}">
      <dsp:nvSpPr>
        <dsp:cNvPr id="0" name=""/>
        <dsp:cNvSpPr/>
      </dsp:nvSpPr>
      <dsp:spPr>
        <a:xfrm>
          <a:off x="0" y="3917853"/>
          <a:ext cx="5250276" cy="421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Кружок декоративно - прикладного искусства</a:t>
          </a:r>
        </a:p>
      </dsp:txBody>
      <dsp:txXfrm>
        <a:off x="20561" y="3938414"/>
        <a:ext cx="5209154" cy="380078"/>
      </dsp:txXfrm>
    </dsp:sp>
    <dsp:sp modelId="{8A24F6FB-1748-4C1C-AC9D-D8AEC1205FD6}">
      <dsp:nvSpPr>
        <dsp:cNvPr id="0" name=""/>
        <dsp:cNvSpPr/>
      </dsp:nvSpPr>
      <dsp:spPr>
        <a:xfrm>
          <a:off x="0" y="4390893"/>
          <a:ext cx="5250276" cy="421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Совет музея</a:t>
          </a:r>
        </a:p>
      </dsp:txBody>
      <dsp:txXfrm>
        <a:off x="20561" y="4411454"/>
        <a:ext cx="5209154" cy="380078"/>
      </dsp:txXfrm>
    </dsp:sp>
    <dsp:sp modelId="{F5179DB9-6368-4CC1-AE98-83ADE4E05DE4}">
      <dsp:nvSpPr>
        <dsp:cNvPr id="0" name=""/>
        <dsp:cNvSpPr/>
      </dsp:nvSpPr>
      <dsp:spPr>
        <a:xfrm>
          <a:off x="0" y="4863933"/>
          <a:ext cx="5250276" cy="421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Кружок «Робототехника»</a:t>
          </a:r>
        </a:p>
      </dsp:txBody>
      <dsp:txXfrm>
        <a:off x="20561" y="4884494"/>
        <a:ext cx="5209154" cy="380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31345-7901-4D91-B8CE-BCC45412AE29}" type="datetimeFigureOut">
              <a:rPr lang="ru-KZ" smtClean="0"/>
              <a:t>25.01.2024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06EB4-739F-4C65-96C2-9823401B5EE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80415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06EB4-739F-4C65-96C2-9823401B5EEC}" type="slidenum">
              <a:rPr lang="ru-KZ" smtClean="0"/>
              <a:t>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03836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06EB4-739F-4C65-96C2-9823401B5EEC}" type="slidenum">
              <a:rPr lang="ru-KZ" smtClean="0"/>
              <a:t>21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6490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06EB4-739F-4C65-96C2-9823401B5EEC}" type="slidenum">
              <a:rPr lang="ru-KZ" smtClean="0"/>
              <a:t>4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8980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06EB4-739F-4C65-96C2-9823401B5EEC}" type="slidenum">
              <a:rPr lang="ru-KZ" smtClean="0"/>
              <a:t>9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4666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06EB4-739F-4C65-96C2-9823401B5EEC}" type="slidenum">
              <a:rPr lang="ru-KZ" smtClean="0"/>
              <a:t>10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03213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06EB4-739F-4C65-96C2-9823401B5EEC}" type="slidenum">
              <a:rPr lang="ru-KZ" smtClean="0"/>
              <a:t>13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71866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06EB4-739F-4C65-96C2-9823401B5EEC}" type="slidenum">
              <a:rPr lang="ru-KZ" smtClean="0"/>
              <a:t>14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85808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06EB4-739F-4C65-96C2-9823401B5EEC}" type="slidenum">
              <a:rPr lang="ru-KZ" smtClean="0"/>
              <a:t>15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65079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06EB4-739F-4C65-96C2-9823401B5EEC}" type="slidenum">
              <a:rPr lang="ru-KZ" smtClean="0"/>
              <a:t>16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68776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06EB4-739F-4C65-96C2-9823401B5EEC}" type="slidenum">
              <a:rPr lang="ru-KZ" smtClean="0"/>
              <a:t>19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4139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72225-6886-4D7F-984E-D5590857D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C2A4BBC-4C47-4784-9DEA-2B3F3066A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920A56-4D33-4546-A2C1-C69D3AB12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76F7-D3D5-49A2-AD68-38D12C37676A}" type="datetimeFigureOut">
              <a:rPr lang="ru-KZ" smtClean="0"/>
              <a:t>25.01.2024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D73FF7-4406-443C-824D-4D3F91B9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2D05A5-E60B-4C00-8FD0-5C54AFBC8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74A5-6557-42A0-B6EF-CD3BE12CE71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943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B6C016-A652-484B-9240-94A14B56D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160C2B-073E-403F-ABF1-4F3FB6C11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F5B2FF-8E9D-4DF9-81A8-0C4F8C74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76F7-D3D5-49A2-AD68-38D12C37676A}" type="datetimeFigureOut">
              <a:rPr lang="ru-KZ" smtClean="0"/>
              <a:t>25.01.2024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EE73FA-91C6-4A77-8055-8592FAF1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259AD-48DF-473A-A2C0-405FEC9C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74A5-6557-42A0-B6EF-CD3BE12CE71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6697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F8319F-1302-424A-B2DD-51F314E1AA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DDC79B-345B-4CF2-BA6C-D943442F3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E5420D-8E60-432B-BFE4-192A1F318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76F7-D3D5-49A2-AD68-38D12C37676A}" type="datetimeFigureOut">
              <a:rPr lang="ru-KZ" smtClean="0"/>
              <a:t>25.01.2024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E7BB05-B623-494C-8CBE-F24CDA73D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1A8EAB-D53B-40AE-A704-78DF521B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74A5-6557-42A0-B6EF-CD3BE12CE71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0157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BE59F-6F62-49AA-9463-60D23B21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0780C-7741-466E-A516-D2B96A234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F5D807-A86E-471F-A3EB-EDAB720E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76F7-D3D5-49A2-AD68-38D12C37676A}" type="datetimeFigureOut">
              <a:rPr lang="ru-KZ" smtClean="0"/>
              <a:t>25.01.2024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15EF9F-962C-49EA-8191-F1C4A13F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42D97D-E18F-4B55-B423-FDABB511A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74A5-6557-42A0-B6EF-CD3BE12CE71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4478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883AD-F3CF-49E1-B705-3165C1812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99169F-5A54-4850-BD3A-5593C4E97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BDFD2F-FB9C-419F-9725-7429F90D2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76F7-D3D5-49A2-AD68-38D12C37676A}" type="datetimeFigureOut">
              <a:rPr lang="ru-KZ" smtClean="0"/>
              <a:t>25.01.2024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354437-2378-4D48-A928-C5B2004D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40B64-0000-4020-A0FB-5F407D33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74A5-6557-42A0-B6EF-CD3BE12CE71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4247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01BDB-5D54-4DDB-9C18-850A8932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4A9C73-8FF6-4807-94E0-C004C9057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F39C0A-56EC-46C5-82C2-133EF2652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463A6D-8682-4E7F-A301-20C9177A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76F7-D3D5-49A2-AD68-38D12C37676A}" type="datetimeFigureOut">
              <a:rPr lang="ru-KZ" smtClean="0"/>
              <a:t>25.01.2024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E14090-F7E1-4BBC-BFEA-48E5DF0C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D13189-9A63-4D14-A808-1E782EE0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74A5-6557-42A0-B6EF-CD3BE12CE71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9231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4E97E-AD5E-4B70-8E2D-902982198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8C5B24-948F-4637-B9F4-F7BAFF582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692DE5-832B-4FED-8A83-52E56C968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547D78-3B6E-4D0D-9D0A-FC5CF98C6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6ABC79-91B7-4299-8A11-57EE5E553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EF2DFB-F0F1-49E5-BD69-49ECF9CC2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76F7-D3D5-49A2-AD68-38D12C37676A}" type="datetimeFigureOut">
              <a:rPr lang="ru-KZ" smtClean="0"/>
              <a:t>25.01.2024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DFB9522-53E5-49BC-A953-45B59489E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1896F6-003F-418B-A1E7-0BC628095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74A5-6557-42A0-B6EF-CD3BE12CE71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32120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B2A2C-46BA-45F6-BC2C-C7177649F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232D8A-9838-42D1-835F-E10A310F6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76F7-D3D5-49A2-AD68-38D12C37676A}" type="datetimeFigureOut">
              <a:rPr lang="ru-KZ" smtClean="0"/>
              <a:t>25.01.2024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159FA1-363F-4AB6-A7C1-AB824E688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F371A2-F3AB-4BCD-AA94-18F329A3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74A5-6557-42A0-B6EF-CD3BE12CE71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3362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ED05A1-B0CD-4024-9A2F-4736C9ED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76F7-D3D5-49A2-AD68-38D12C37676A}" type="datetimeFigureOut">
              <a:rPr lang="ru-KZ" smtClean="0"/>
              <a:t>25.01.2024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66BA2B-E978-4CF6-AB2A-23413898E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13089E-A5E2-4974-AFE6-C43DFA3B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74A5-6557-42A0-B6EF-CD3BE12CE71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74166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F679C-0CE2-4F5B-B105-A21A7C0C2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C643EE-5A89-4D49-A704-924A213BD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4D4FA7-3BE5-4655-83A3-D2CDF3257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11B845-DCAF-49F7-A47F-47130F590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76F7-D3D5-49A2-AD68-38D12C37676A}" type="datetimeFigureOut">
              <a:rPr lang="ru-KZ" smtClean="0"/>
              <a:t>25.01.2024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2D4BC7-5D68-4C5B-AB4D-D9511CA89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A893CB-7CD4-42FD-9B13-17137113A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74A5-6557-42A0-B6EF-CD3BE12CE71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36200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F54E2-C51B-46FF-ABD0-127FE8FD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05D985-2E7E-479C-A39A-4E92C2CE0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DD621F-62EC-4A15-9560-CAFEF6918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137188-5FC5-4457-A38D-1A456D9FD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76F7-D3D5-49A2-AD68-38D12C37676A}" type="datetimeFigureOut">
              <a:rPr lang="ru-KZ" smtClean="0"/>
              <a:t>25.01.2024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09F35B-895B-4D7D-97C6-40B5492D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DC87CB-49F9-43FB-B823-D9D104CF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74A5-6557-42A0-B6EF-CD3BE12CE71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0353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B7012-9448-44B1-95E9-E65AC7B30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06CABE-A14A-41A4-907E-CE9E54250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2B3A89-1E4F-4F32-9AEA-BA52E61C66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A76F7-D3D5-49A2-AD68-38D12C37676A}" type="datetimeFigureOut">
              <a:rPr lang="ru-KZ" smtClean="0"/>
              <a:t>25.01.2024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B8524-3BFA-4D66-8D80-8E7AEE671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AA1DE-B959-4194-B648-B92A2981B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774A5-6557-42A0-B6EF-CD3BE12CE71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9967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microsoft.com/office/2007/relationships/hdphoto" Target="../media/hdphoto7.wdp"/><Relationship Id="rId12" Type="http://schemas.openxmlformats.org/officeDocument/2006/relationships/image" Target="../media/image55.jpg"/><Relationship Id="rId17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jpg"/><Relationship Id="rId15" Type="http://schemas.openxmlformats.org/officeDocument/2006/relationships/image" Target="../media/image58.jpeg"/><Relationship Id="rId10" Type="http://schemas.openxmlformats.org/officeDocument/2006/relationships/image" Target="../media/image53.jp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microsoft.com/office/2007/relationships/hdphoto" Target="../media/hdphoto8.wdp"/><Relationship Id="rId3" Type="http://schemas.openxmlformats.org/officeDocument/2006/relationships/image" Target="../media/image61.pn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67.png"/><Relationship Id="rId5" Type="http://schemas.openxmlformats.org/officeDocument/2006/relationships/image" Target="../media/image1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5.jpeg"/><Relationship Id="rId1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9.wdp"/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9.png"/><Relationship Id="rId5" Type="http://schemas.openxmlformats.org/officeDocument/2006/relationships/image" Target="../media/image74.jpeg"/><Relationship Id="rId10" Type="http://schemas.openxmlformats.org/officeDocument/2006/relationships/image" Target="../media/image78.png"/><Relationship Id="rId4" Type="http://schemas.openxmlformats.org/officeDocument/2006/relationships/image" Target="../media/image73.jpeg"/><Relationship Id="rId9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85.jpeg"/><Relationship Id="rId3" Type="http://schemas.openxmlformats.org/officeDocument/2006/relationships/image" Target="../media/image81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84.jpeg"/><Relationship Id="rId17" Type="http://schemas.microsoft.com/office/2007/relationships/hdphoto" Target="../media/hdphoto10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83.png"/><Relationship Id="rId5" Type="http://schemas.openxmlformats.org/officeDocument/2006/relationships/diagramLayout" Target="../diagrams/layout3.xml"/><Relationship Id="rId15" Type="http://schemas.openxmlformats.org/officeDocument/2006/relationships/image" Target="../media/image87.jpeg"/><Relationship Id="rId10" Type="http://schemas.openxmlformats.org/officeDocument/2006/relationships/image" Target="../media/image82.png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Relationship Id="rId14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image" Target="../media/image94.png"/><Relationship Id="rId3" Type="http://schemas.openxmlformats.org/officeDocument/2006/relationships/image" Target="../media/image90.jpeg"/><Relationship Id="rId7" Type="http://schemas.openxmlformats.org/officeDocument/2006/relationships/diagramLayout" Target="../diagrams/layout4.xml"/><Relationship Id="rId12" Type="http://schemas.openxmlformats.org/officeDocument/2006/relationships/image" Target="../media/image93.jpeg"/><Relationship Id="rId2" Type="http://schemas.openxmlformats.org/officeDocument/2006/relationships/image" Target="../media/image89.jpeg"/><Relationship Id="rId1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11" Type="http://schemas.openxmlformats.org/officeDocument/2006/relationships/image" Target="../media/image92.jpeg"/><Relationship Id="rId5" Type="http://schemas.openxmlformats.org/officeDocument/2006/relationships/image" Target="../media/image91.png"/><Relationship Id="rId15" Type="http://schemas.openxmlformats.org/officeDocument/2006/relationships/image" Target="../media/image80.png"/><Relationship Id="rId10" Type="http://schemas.microsoft.com/office/2007/relationships/diagramDrawing" Target="../diagrams/drawing4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4.xml"/><Relationship Id="rId14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.png"/><Relationship Id="rId7" Type="http://schemas.openxmlformats.org/officeDocument/2006/relationships/image" Target="../media/image100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gtk.edu.kz/images/2021/dogovor-rus-2021.doc" TargetMode="External"/><Relationship Id="rId4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colmagzhan@mail.ru" TargetMode="Externa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4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12.png"/><Relationship Id="rId10" Type="http://schemas.microsoft.com/office/2007/relationships/diagramDrawing" Target="../diagrams/drawing2.xml"/><Relationship Id="rId4" Type="http://schemas.openxmlformats.org/officeDocument/2006/relationships/image" Target="../media/image15.jpe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3.jpeg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25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2A510533-6BF2-4C78-9F02-1F48E74B64B2}"/>
              </a:ext>
            </a:extLst>
          </p:cNvPr>
          <p:cNvSpPr/>
          <p:nvPr/>
        </p:nvSpPr>
        <p:spPr>
          <a:xfrm>
            <a:off x="220234" y="242273"/>
            <a:ext cx="1052260" cy="108468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86BB05-2298-4665-99E6-7D14CD620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98" y="311886"/>
            <a:ext cx="918466" cy="918466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532E0E-C0A6-44CB-873E-51C6FF514A57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66367" cy="68580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0E10758-014C-4F1A-8A64-477797626E1C}"/>
              </a:ext>
            </a:extLst>
          </p:cNvPr>
          <p:cNvSpPr/>
          <p:nvPr/>
        </p:nvSpPr>
        <p:spPr>
          <a:xfrm>
            <a:off x="941034" y="5427052"/>
            <a:ext cx="4602855" cy="6463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kk-KZ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 будущее - с нами!</a:t>
            </a:r>
          </a:p>
        </p:txBody>
      </p:sp>
      <p:sp>
        <p:nvSpPr>
          <p:cNvPr id="32" name="Равнобедренный треугольник 31">
            <a:extLst>
              <a:ext uri="{FF2B5EF4-FFF2-40B4-BE49-F238E27FC236}">
                <a16:creationId xmlns:a16="http://schemas.microsoft.com/office/drawing/2014/main" id="{537D81AB-3A60-4C87-A00C-B834A44518BA}"/>
              </a:ext>
            </a:extLst>
          </p:cNvPr>
          <p:cNvSpPr/>
          <p:nvPr/>
        </p:nvSpPr>
        <p:spPr>
          <a:xfrm>
            <a:off x="5922299" y="6467856"/>
            <a:ext cx="486956" cy="394640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3" name="Равнобедренный треугольник 32">
            <a:extLst>
              <a:ext uri="{FF2B5EF4-FFF2-40B4-BE49-F238E27FC236}">
                <a16:creationId xmlns:a16="http://schemas.microsoft.com/office/drawing/2014/main" id="{E84A49DA-63BF-4EFC-93AA-728CCCC7BF29}"/>
              </a:ext>
            </a:extLst>
          </p:cNvPr>
          <p:cNvSpPr/>
          <p:nvPr/>
        </p:nvSpPr>
        <p:spPr>
          <a:xfrm flipV="1">
            <a:off x="5851815" y="800"/>
            <a:ext cx="486956" cy="394640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5CD0872-40B6-4AE1-899A-96F57C19B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3"/>
          <a:stretch/>
        </p:blipFill>
        <p:spPr>
          <a:xfrm>
            <a:off x="1030408" y="1430948"/>
            <a:ext cx="4486848" cy="3547960"/>
          </a:xfrm>
          <a:prstGeom prst="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B17F488-E422-49FD-AF10-FAD9774EF263}"/>
              </a:ext>
            </a:extLst>
          </p:cNvPr>
          <p:cNvSpPr/>
          <p:nvPr/>
        </p:nvSpPr>
        <p:spPr>
          <a:xfrm>
            <a:off x="1136848" y="512482"/>
            <a:ext cx="4956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Высший колледж имени </a:t>
            </a:r>
          </a:p>
          <a:p>
            <a:pPr algn="ctr"/>
            <a:r>
              <a:rPr lang="kk-KZ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Магжана Жумабаева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EC4DFD-20EC-4087-B2F6-690AB5024938}"/>
              </a:ext>
            </a:extLst>
          </p:cNvPr>
          <p:cNvSpPr/>
          <p:nvPr/>
        </p:nvSpPr>
        <p:spPr>
          <a:xfrm>
            <a:off x="6874276" y="2062003"/>
            <a:ext cx="46311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Добро пожаловать в Высший колледж имени </a:t>
            </a:r>
            <a:r>
              <a:rPr lang="ru-RU" b="1" dirty="0" err="1">
                <a:solidFill>
                  <a:srgbClr val="00B050"/>
                </a:solidFill>
                <a:latin typeface="Monotype Corsiva" panose="03010101010201010101" pitchFamily="66" charset="0"/>
              </a:rPr>
              <a:t>Магжана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 Жумабаева! Мы гордимся нашей историей и стремимся предоставить высококачественное образование, сочетая академическую </a:t>
            </a:r>
            <a:r>
              <a:rPr lang="ru-RU" b="1" dirty="0" err="1">
                <a:solidFill>
                  <a:srgbClr val="00B050"/>
                </a:solidFill>
                <a:latin typeface="Monotype Corsiva" panose="03010101010201010101" pitchFamily="66" charset="0"/>
              </a:rPr>
              <a:t>элитность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 с практической ориентированностью. Наш колледж является местом, где студенты обретают знания, развивают навыки и готовятся к успешной карьере.</a:t>
            </a:r>
          </a:p>
        </p:txBody>
      </p:sp>
    </p:spTree>
    <p:extLst>
      <p:ext uri="{BB962C8B-B14F-4D97-AF65-F5344CB8AC3E}">
        <p14:creationId xmlns:p14="http://schemas.microsoft.com/office/powerpoint/2010/main" val="4261113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Блок-схема: несколько документов 31">
            <a:extLst>
              <a:ext uri="{FF2B5EF4-FFF2-40B4-BE49-F238E27FC236}">
                <a16:creationId xmlns:a16="http://schemas.microsoft.com/office/drawing/2014/main" id="{810D9465-A21F-40EF-87CF-44A6936BD693}"/>
              </a:ext>
            </a:extLst>
          </p:cNvPr>
          <p:cNvSpPr/>
          <p:nvPr/>
        </p:nvSpPr>
        <p:spPr>
          <a:xfrm>
            <a:off x="131167" y="1530821"/>
            <a:ext cx="3430640" cy="4442904"/>
          </a:xfrm>
          <a:prstGeom prst="flowChartMultidocumen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5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2022 году  Новиков Даниил завоевал медальон «</a:t>
            </a:r>
            <a:r>
              <a:rPr lang="ru-RU" sz="1500" b="1" dirty="0" err="1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Үздік</a:t>
            </a:r>
            <a:r>
              <a:rPr lang="ru-RU" sz="15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маман» по компетенции «Графический  дизайн», Сухарева Виолетта - по компетенции «Дошкольное воспитание».</a:t>
            </a:r>
          </a:p>
          <a:p>
            <a:pPr algn="just">
              <a:lnSpc>
                <a:spcPct val="107000"/>
              </a:lnSpc>
            </a:pPr>
            <a:r>
              <a:rPr lang="kk-KZ" sz="15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Победителями чемпионата в 2023  году стали Шаболдасова Виктория  (1 место по компетенции </a:t>
            </a:r>
            <a:r>
              <a:rPr lang="ru-RU" sz="15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«Графический  дизайн»</a:t>
            </a:r>
            <a:r>
              <a:rPr lang="kk-KZ" sz="15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), Пухов Иван (</a:t>
            </a:r>
            <a:r>
              <a:rPr lang="ru-RU" sz="15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медальон «</a:t>
            </a:r>
            <a:r>
              <a:rPr lang="ru-RU" sz="1500" b="1" dirty="0" err="1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Үздік</a:t>
            </a:r>
            <a:r>
              <a:rPr lang="ru-RU" sz="15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маман» по компетенции «Веб технологии»</a:t>
            </a:r>
            <a:r>
              <a:rPr lang="kk-KZ" sz="15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 и Лукьянов Кирилл (</a:t>
            </a:r>
            <a:r>
              <a:rPr lang="ru-RU" sz="15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медальон «</a:t>
            </a:r>
            <a:r>
              <a:rPr lang="ru-RU" sz="1500" b="1" dirty="0" err="1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Үздік</a:t>
            </a:r>
            <a:r>
              <a:rPr lang="ru-RU" sz="15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маман» по компетенциям «Системное администрирование»)</a:t>
            </a:r>
            <a:r>
              <a:rPr lang="kk-KZ" sz="15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9E3AD7FA-C5E4-401F-80D9-4CEFF0D97D58}"/>
              </a:ext>
            </a:extLst>
          </p:cNvPr>
          <p:cNvSpPr/>
          <p:nvPr/>
        </p:nvSpPr>
        <p:spPr>
          <a:xfrm>
            <a:off x="182975" y="144974"/>
            <a:ext cx="833623" cy="85783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86BB05-2298-4665-99E6-7D14CD6202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4" y="198120"/>
            <a:ext cx="743712" cy="74371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C34956-75CF-427F-ABEB-712125F20D66}"/>
              </a:ext>
            </a:extLst>
          </p:cNvPr>
          <p:cNvGrpSpPr/>
          <p:nvPr/>
        </p:nvGrpSpPr>
        <p:grpSpPr>
          <a:xfrm>
            <a:off x="11352276" y="0"/>
            <a:ext cx="839724" cy="630936"/>
            <a:chOff x="11352276" y="0"/>
            <a:chExt cx="839724" cy="630936"/>
          </a:xfrm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3889658-E5E8-40C7-B9F7-AB7459E52B6B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EF191C8-6F69-492F-969B-BEF4EE6D89BA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FFFF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D954858-3E7D-40F3-9CB3-B0B9BD0E9124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7FF2477-C091-424E-AF1B-9D94DD03FC0B}"/>
              </a:ext>
            </a:extLst>
          </p:cNvPr>
          <p:cNvGrpSpPr/>
          <p:nvPr/>
        </p:nvGrpSpPr>
        <p:grpSpPr>
          <a:xfrm>
            <a:off x="67129" y="6355080"/>
            <a:ext cx="874776" cy="274320"/>
            <a:chOff x="0" y="6565392"/>
            <a:chExt cx="874776" cy="274320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6E6A19-35B8-47FD-A250-F798FA5CDFA1}"/>
                </a:ext>
              </a:extLst>
            </p:cNvPr>
            <p:cNvSpPr/>
            <p:nvPr/>
          </p:nvSpPr>
          <p:spPr>
            <a:xfrm>
              <a:off x="0" y="6565392"/>
              <a:ext cx="396240" cy="27432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4930F1D-19C9-4A5D-8929-E90E21E2626F}"/>
                </a:ext>
              </a:extLst>
            </p:cNvPr>
            <p:cNvSpPr/>
            <p:nvPr/>
          </p:nvSpPr>
          <p:spPr>
            <a:xfrm>
              <a:off x="280416" y="6629400"/>
              <a:ext cx="396240" cy="15240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51AA1920-5A06-4F78-95EE-1A8A91196DE8}"/>
                </a:ext>
              </a:extLst>
            </p:cNvPr>
            <p:cNvSpPr/>
            <p:nvPr/>
          </p:nvSpPr>
          <p:spPr>
            <a:xfrm>
              <a:off x="478536" y="6659880"/>
              <a:ext cx="396240" cy="94488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532E0E-C0A6-44CB-873E-51C6FF514A57}"/>
              </a:ext>
            </a:extLst>
          </p:cNvPr>
          <p:cNvCxnSpPr>
            <a:cxnSpLocks/>
            <a:stCxn id="4" idx="0"/>
          </p:cNvCxnSpPr>
          <p:nvPr/>
        </p:nvCxnSpPr>
        <p:spPr>
          <a:xfrm flipH="1">
            <a:off x="6198164" y="274320"/>
            <a:ext cx="3410" cy="648807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A9414755-25A2-4481-8A95-6A2E9D40BFF3}"/>
              </a:ext>
            </a:extLst>
          </p:cNvPr>
          <p:cNvSpPr/>
          <p:nvPr/>
        </p:nvSpPr>
        <p:spPr>
          <a:xfrm>
            <a:off x="5922299" y="6467856"/>
            <a:ext cx="486956" cy="394640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460938-BA19-4525-A088-7E5BB2A36CF8}"/>
              </a:ext>
            </a:extLst>
          </p:cNvPr>
          <p:cNvSpPr/>
          <p:nvPr/>
        </p:nvSpPr>
        <p:spPr>
          <a:xfrm>
            <a:off x="1052395" y="274320"/>
            <a:ext cx="1029835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3175">
                  <a:noFill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Победители чемпионата "</a:t>
            </a:r>
            <a:r>
              <a:rPr lang="ru-RU" sz="2400" b="1" dirty="0" err="1">
                <a:ln w="3175">
                  <a:noFill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WorldSkills</a:t>
            </a:r>
            <a:r>
              <a:rPr lang="ru-RU" sz="2400" b="1" dirty="0">
                <a:ln w="3175">
                  <a:noFill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n w="3175">
                  <a:noFill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Kazakhstan</a:t>
            </a:r>
            <a:r>
              <a:rPr lang="ru-RU" sz="2400" b="1" dirty="0">
                <a:ln w="3175">
                  <a:noFill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"</a:t>
            </a:r>
            <a:endParaRPr lang="ru-KZ" sz="2800" b="1" dirty="0">
              <a:ln w="31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0" name="Стрелка: пятиугольник 29">
            <a:extLst>
              <a:ext uri="{FF2B5EF4-FFF2-40B4-BE49-F238E27FC236}">
                <a16:creationId xmlns:a16="http://schemas.microsoft.com/office/drawing/2014/main" id="{741D8B12-C04A-4EAC-95BA-D38289ED5BE3}"/>
              </a:ext>
            </a:extLst>
          </p:cNvPr>
          <p:cNvSpPr/>
          <p:nvPr/>
        </p:nvSpPr>
        <p:spPr>
          <a:xfrm>
            <a:off x="222504" y="1074048"/>
            <a:ext cx="5754119" cy="388696"/>
          </a:xfrm>
          <a:prstGeom prst="homePlate">
            <a:avLst>
              <a:gd name="adj" fmla="val 3931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"</a:t>
            </a:r>
            <a:r>
              <a:rPr lang="ru-RU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WorldSkills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Kazakhstan</a:t>
            </a:r>
            <a:r>
              <a:rPr lang="en-US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2022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"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Стрелка: пятиугольник 33">
            <a:extLst>
              <a:ext uri="{FF2B5EF4-FFF2-40B4-BE49-F238E27FC236}">
                <a16:creationId xmlns:a16="http://schemas.microsoft.com/office/drawing/2014/main" id="{31FFF1DE-311B-4224-A243-A5478FF0F9AD}"/>
              </a:ext>
            </a:extLst>
          </p:cNvPr>
          <p:cNvSpPr/>
          <p:nvPr/>
        </p:nvSpPr>
        <p:spPr>
          <a:xfrm>
            <a:off x="6433755" y="6507094"/>
            <a:ext cx="5754119" cy="240515"/>
          </a:xfrm>
          <a:prstGeom prst="homePlate">
            <a:avLst>
              <a:gd name="adj" fmla="val 3931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9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E14E3F-41DC-4BE8-AC5E-59CE0EDE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t="7937" r="2021" b="17532"/>
          <a:stretch/>
        </p:blipFill>
        <p:spPr>
          <a:xfrm rot="5400000">
            <a:off x="8198616" y="1377824"/>
            <a:ext cx="2083145" cy="15873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907FC2-27A4-4ED0-BAB0-4859A59DB0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20266" y="1369702"/>
            <a:ext cx="2084274" cy="16047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EA8669C-3970-40C4-96A9-6622106AE6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t="9881" r="12866"/>
          <a:stretch/>
        </p:blipFill>
        <p:spPr>
          <a:xfrm rot="5400000">
            <a:off x="6297830" y="1265860"/>
            <a:ext cx="2072960" cy="18011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184EFB3-9420-430D-802E-CD38F69E8F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627" b="23563"/>
          <a:stretch/>
        </p:blipFill>
        <p:spPr>
          <a:xfrm>
            <a:off x="6451766" y="3313224"/>
            <a:ext cx="5413009" cy="30418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7AEEB3-5B55-4BF5-AECF-30D8E5662B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0"/>
          <a:stretch/>
        </p:blipFill>
        <p:spPr>
          <a:xfrm>
            <a:off x="3432099" y="5031697"/>
            <a:ext cx="2582695" cy="16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6DAF9A-EE5A-475F-B273-A10701C325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99" y="3285578"/>
            <a:ext cx="2506447" cy="16693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9DCA840-C7F2-4942-BA12-F39CB2D5F2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629" y="1530821"/>
            <a:ext cx="2506447" cy="16693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2262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AE5CB069-6559-45F9-BDD6-E97C3C7C7FA3}"/>
              </a:ext>
            </a:extLst>
          </p:cNvPr>
          <p:cNvSpPr/>
          <p:nvPr/>
        </p:nvSpPr>
        <p:spPr>
          <a:xfrm>
            <a:off x="139439" y="126863"/>
            <a:ext cx="853537" cy="84712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86BB05-2298-4665-99E6-7D14CD6202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0" y="171486"/>
            <a:ext cx="743712" cy="74371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C34956-75CF-427F-ABEB-712125F20D66}"/>
              </a:ext>
            </a:extLst>
          </p:cNvPr>
          <p:cNvGrpSpPr/>
          <p:nvPr/>
        </p:nvGrpSpPr>
        <p:grpSpPr>
          <a:xfrm>
            <a:off x="11352276" y="0"/>
            <a:ext cx="839724" cy="630936"/>
            <a:chOff x="11352276" y="0"/>
            <a:chExt cx="839724" cy="630936"/>
          </a:xfrm>
          <a:solidFill>
            <a:srgbClr val="92D050"/>
          </a:solidFill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3889658-E5E8-40C7-B9F7-AB7459E52B6B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EF191C8-6F69-492F-969B-BEF4EE6D89BA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D954858-3E7D-40F3-9CB3-B0B9BD0E9124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7FF2477-C091-424E-AF1B-9D94DD03FC0B}"/>
              </a:ext>
            </a:extLst>
          </p:cNvPr>
          <p:cNvGrpSpPr/>
          <p:nvPr/>
        </p:nvGrpSpPr>
        <p:grpSpPr>
          <a:xfrm>
            <a:off x="67129" y="6355080"/>
            <a:ext cx="874776" cy="274320"/>
            <a:chOff x="0" y="6565392"/>
            <a:chExt cx="874776" cy="274320"/>
          </a:xfrm>
          <a:solidFill>
            <a:srgbClr val="92D050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6E6A19-35B8-47FD-A250-F798FA5CDFA1}"/>
                </a:ext>
              </a:extLst>
            </p:cNvPr>
            <p:cNvSpPr/>
            <p:nvPr/>
          </p:nvSpPr>
          <p:spPr>
            <a:xfrm>
              <a:off x="0" y="6565392"/>
              <a:ext cx="396240" cy="274320"/>
            </a:xfrm>
            <a:prstGeom prst="rect">
              <a:avLst/>
            </a:prstGeom>
            <a:grpFill/>
            <a:ln w="34925">
              <a:solidFill>
                <a:schemeClr val="accent6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4930F1D-19C9-4A5D-8929-E90E21E2626F}"/>
                </a:ext>
              </a:extLst>
            </p:cNvPr>
            <p:cNvSpPr/>
            <p:nvPr/>
          </p:nvSpPr>
          <p:spPr>
            <a:xfrm>
              <a:off x="280416" y="6629400"/>
              <a:ext cx="396240" cy="152400"/>
            </a:xfrm>
            <a:prstGeom prst="rect">
              <a:avLst/>
            </a:prstGeom>
            <a:grpFill/>
            <a:ln w="34925">
              <a:solidFill>
                <a:schemeClr val="accent6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51AA1920-5A06-4F78-95EE-1A8A91196DE8}"/>
                </a:ext>
              </a:extLst>
            </p:cNvPr>
            <p:cNvSpPr/>
            <p:nvPr/>
          </p:nvSpPr>
          <p:spPr>
            <a:xfrm>
              <a:off x="478536" y="6659880"/>
              <a:ext cx="396240" cy="94488"/>
            </a:xfrm>
            <a:prstGeom prst="rect">
              <a:avLst/>
            </a:prstGeom>
            <a:grpFill/>
            <a:ln w="34925">
              <a:solidFill>
                <a:schemeClr val="accent6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1747D4A-80EE-4160-8AE7-565B48C36CCA}"/>
              </a:ext>
            </a:extLst>
          </p:cNvPr>
          <p:cNvGrpSpPr/>
          <p:nvPr/>
        </p:nvGrpSpPr>
        <p:grpSpPr>
          <a:xfrm rot="2446743">
            <a:off x="11158278" y="6281928"/>
            <a:ext cx="1072896" cy="274320"/>
            <a:chOff x="11094720" y="6568440"/>
            <a:chExt cx="1072896" cy="274320"/>
          </a:xfrm>
          <a:solidFill>
            <a:srgbClr val="92D050"/>
          </a:solidFill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EB54065-7F4C-4DBE-869D-27C24798EF5F}"/>
                </a:ext>
              </a:extLst>
            </p:cNvPr>
            <p:cNvSpPr/>
            <p:nvPr/>
          </p:nvSpPr>
          <p:spPr>
            <a:xfrm>
              <a:off x="11771376" y="6568440"/>
              <a:ext cx="396240" cy="274320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70BFEF91-47CC-4F5B-8F02-5AB563C99BC8}"/>
                </a:ext>
              </a:extLst>
            </p:cNvPr>
            <p:cNvSpPr/>
            <p:nvPr/>
          </p:nvSpPr>
          <p:spPr>
            <a:xfrm>
              <a:off x="11402568" y="6629400"/>
              <a:ext cx="396240" cy="152400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006865B-7590-4114-B4D9-8E84C2C3EDD1}"/>
                </a:ext>
              </a:extLst>
            </p:cNvPr>
            <p:cNvSpPr/>
            <p:nvPr/>
          </p:nvSpPr>
          <p:spPr>
            <a:xfrm>
              <a:off x="11094720" y="6672072"/>
              <a:ext cx="396240" cy="94488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532E0E-C0A6-44CB-873E-51C6FF514A57}"/>
              </a:ext>
            </a:extLst>
          </p:cNvPr>
          <p:cNvCxnSpPr>
            <a:cxnSpLocks/>
            <a:stCxn id="4" idx="0"/>
          </p:cNvCxnSpPr>
          <p:nvPr/>
        </p:nvCxnSpPr>
        <p:spPr>
          <a:xfrm flipH="1">
            <a:off x="6162367" y="321281"/>
            <a:ext cx="3410" cy="64880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42215A5-5CF4-4A4B-9728-573D184C08A0}"/>
              </a:ext>
            </a:extLst>
          </p:cNvPr>
          <p:cNvGrpSpPr/>
          <p:nvPr/>
        </p:nvGrpSpPr>
        <p:grpSpPr>
          <a:xfrm>
            <a:off x="5129833" y="6083712"/>
            <a:ext cx="839724" cy="630936"/>
            <a:chOff x="11352276" y="0"/>
            <a:chExt cx="839724" cy="630936"/>
          </a:xfrm>
          <a:solidFill>
            <a:srgbClr val="92D050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273D6BE3-2179-49E1-A16D-06AE2FCA9AB8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grpFill/>
            <a:ln>
              <a:solidFill>
                <a:schemeClr val="accent6"/>
              </a:solidFill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228982B7-77E7-42B1-B346-BD755EC90DF2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grpFill/>
            <a:ln>
              <a:solidFill>
                <a:schemeClr val="accent6"/>
              </a:solidFill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02F73BF8-ED56-4910-B4B3-8A127D646FAC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grpFill/>
            <a:ln>
              <a:solidFill>
                <a:schemeClr val="accent6"/>
              </a:solidFill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A9414755-25A2-4481-8A95-6A2E9D40BFF3}"/>
              </a:ext>
            </a:extLst>
          </p:cNvPr>
          <p:cNvSpPr/>
          <p:nvPr/>
        </p:nvSpPr>
        <p:spPr>
          <a:xfrm>
            <a:off x="5922299" y="6467856"/>
            <a:ext cx="486956" cy="394640"/>
          </a:xfrm>
          <a:prstGeom prst="triangl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460938-BA19-4525-A088-7E5BB2A36CF8}"/>
              </a:ext>
            </a:extLst>
          </p:cNvPr>
          <p:cNvSpPr/>
          <p:nvPr/>
        </p:nvSpPr>
        <p:spPr>
          <a:xfrm>
            <a:off x="1016598" y="321281"/>
            <a:ext cx="10298357" cy="40011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Триумфы и выдающиеся результаты колледжа  в образовательной сфере</a:t>
            </a:r>
            <a:endParaRPr lang="ru-KZ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8" name="Picture 4" descr="https://colmagzhan.kz/html/blank.png">
            <a:extLst>
              <a:ext uri="{FF2B5EF4-FFF2-40B4-BE49-F238E27FC236}">
                <a16:creationId xmlns:a16="http://schemas.microsoft.com/office/drawing/2014/main" id="{E9EABCE2-7AD6-4A2C-8353-228E983CF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C66022-9F1D-461B-BAAF-C5D784087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942" y="4896772"/>
            <a:ext cx="2358787" cy="1433828"/>
          </a:xfrm>
          <a:prstGeom prst="rect">
            <a:avLst/>
          </a:prstGeom>
          <a:ln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9874970-43F9-4427-8EF9-01CAD95EA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526" y="1102233"/>
            <a:ext cx="2451203" cy="1602839"/>
          </a:xfrm>
          <a:prstGeom prst="rect">
            <a:avLst/>
          </a:prstGeom>
          <a:ln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0299A11-CD40-4EE2-B9E3-7ED7A70289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8140"/>
          <a:stretch/>
        </p:blipFill>
        <p:spPr>
          <a:xfrm>
            <a:off x="6173148" y="1186777"/>
            <a:ext cx="5853674" cy="4775691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CAF2E7A-3C78-4A54-9F09-147C7142E338}"/>
              </a:ext>
            </a:extLst>
          </p:cNvPr>
          <p:cNvSpPr/>
          <p:nvPr/>
        </p:nvSpPr>
        <p:spPr>
          <a:xfrm>
            <a:off x="411639" y="2898235"/>
            <a:ext cx="5465305" cy="1708160"/>
          </a:xfrm>
          <a:prstGeom prst="rect">
            <a:avLst/>
          </a:prstGeom>
          <a:ln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Высокий профессионализм и 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компетентоность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студентов отражаются в рейтинге «ТОП 100 студентов колледжей Республики Казахстан», где наши талантливые обучающиеся заслуженно занимают почетные места. Эти результаты в престижном рейтинге являются свидетельством высокого стандарта образования, предоставляемого нашим колледжем, и авторитетного влияния колледжа на образовательное сообщество Республики Казахстан.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CCD61BF-01A0-4252-8DD0-FDC8BE70C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55" y="4882550"/>
            <a:ext cx="2492204" cy="1463358"/>
          </a:xfrm>
          <a:prstGeom prst="rect">
            <a:avLst/>
          </a:prstGeom>
          <a:ln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5C6DBC9-8566-4664-B195-0EE8C4E0AD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26" y="1118421"/>
            <a:ext cx="2606754" cy="1570462"/>
          </a:xfrm>
          <a:prstGeom prst="rect">
            <a:avLst/>
          </a:prstGeom>
          <a:ln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288016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807F596-44BF-4CE8-9CB2-3AD4D6BABE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2" t="-2032" r="8001" b="1"/>
          <a:stretch/>
        </p:blipFill>
        <p:spPr>
          <a:xfrm>
            <a:off x="3647875" y="2178982"/>
            <a:ext cx="2443737" cy="2178046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1EF81106-B775-4A2C-A28B-D9BDFB76642D}"/>
              </a:ext>
            </a:extLst>
          </p:cNvPr>
          <p:cNvSpPr/>
          <p:nvPr/>
        </p:nvSpPr>
        <p:spPr>
          <a:xfrm>
            <a:off x="182975" y="144974"/>
            <a:ext cx="833623" cy="857831"/>
          </a:xfrm>
          <a:prstGeom prst="ellipse">
            <a:avLst/>
          </a:prstGeom>
          <a:solidFill>
            <a:srgbClr val="99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60010D-3F73-42D9-8B6F-0407EEDCA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193" y="4823551"/>
            <a:ext cx="3207856" cy="1922929"/>
          </a:xfrm>
          <a:prstGeom prst="rect">
            <a:avLst/>
          </a:prstGeom>
          <a:ln w="28575">
            <a:solidFill>
              <a:srgbClr val="99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86BB05-2298-4665-99E6-7D14CD6202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4" y="198120"/>
            <a:ext cx="743712" cy="74371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C34956-75CF-427F-ABEB-712125F20D66}"/>
              </a:ext>
            </a:extLst>
          </p:cNvPr>
          <p:cNvGrpSpPr/>
          <p:nvPr/>
        </p:nvGrpSpPr>
        <p:grpSpPr>
          <a:xfrm>
            <a:off x="11352276" y="0"/>
            <a:ext cx="839724" cy="630936"/>
            <a:chOff x="11352276" y="0"/>
            <a:chExt cx="839724" cy="630936"/>
          </a:xfrm>
          <a:solidFill>
            <a:srgbClr val="9900CC"/>
          </a:solidFill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3889658-E5E8-40C7-B9F7-AB7459E52B6B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EF191C8-6F69-492F-969B-BEF4EE6D89BA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D954858-3E7D-40F3-9CB3-B0B9BD0E9124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7FF2477-C091-424E-AF1B-9D94DD03FC0B}"/>
              </a:ext>
            </a:extLst>
          </p:cNvPr>
          <p:cNvGrpSpPr/>
          <p:nvPr/>
        </p:nvGrpSpPr>
        <p:grpSpPr>
          <a:xfrm>
            <a:off x="67129" y="6355080"/>
            <a:ext cx="874776" cy="274320"/>
            <a:chOff x="0" y="6565392"/>
            <a:chExt cx="874776" cy="274320"/>
          </a:xfrm>
          <a:solidFill>
            <a:srgbClr val="9900CC"/>
          </a:solidFill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6E6A19-35B8-47FD-A250-F798FA5CDFA1}"/>
                </a:ext>
              </a:extLst>
            </p:cNvPr>
            <p:cNvSpPr/>
            <p:nvPr/>
          </p:nvSpPr>
          <p:spPr>
            <a:xfrm>
              <a:off x="0" y="6565392"/>
              <a:ext cx="396240" cy="274320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4930F1D-19C9-4A5D-8929-E90E21E2626F}"/>
                </a:ext>
              </a:extLst>
            </p:cNvPr>
            <p:cNvSpPr/>
            <p:nvPr/>
          </p:nvSpPr>
          <p:spPr>
            <a:xfrm>
              <a:off x="280416" y="6629400"/>
              <a:ext cx="396240" cy="152400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51AA1920-5A06-4F78-95EE-1A8A91196DE8}"/>
                </a:ext>
              </a:extLst>
            </p:cNvPr>
            <p:cNvSpPr/>
            <p:nvPr/>
          </p:nvSpPr>
          <p:spPr>
            <a:xfrm>
              <a:off x="478536" y="6659880"/>
              <a:ext cx="396240" cy="94488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1747D4A-80EE-4160-8AE7-565B48C36CCA}"/>
              </a:ext>
            </a:extLst>
          </p:cNvPr>
          <p:cNvGrpSpPr/>
          <p:nvPr/>
        </p:nvGrpSpPr>
        <p:grpSpPr>
          <a:xfrm rot="2446743">
            <a:off x="11188254" y="6281832"/>
            <a:ext cx="1072896" cy="274320"/>
            <a:chOff x="11094720" y="6568440"/>
            <a:chExt cx="1072896" cy="274320"/>
          </a:xfrm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EB54065-7F4C-4DBE-869D-27C24798EF5F}"/>
                </a:ext>
              </a:extLst>
            </p:cNvPr>
            <p:cNvSpPr/>
            <p:nvPr/>
          </p:nvSpPr>
          <p:spPr>
            <a:xfrm>
              <a:off x="11771376" y="6568440"/>
              <a:ext cx="396240" cy="27432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ln>
                  <a:solidFill>
                    <a:srgbClr val="9900CC"/>
                  </a:solidFill>
                </a:ln>
                <a:solidFill>
                  <a:srgbClr val="9900CC"/>
                </a:solidFill>
                <a:effectLst>
                  <a:glow rad="101600">
                    <a:srgbClr val="9900CC">
                      <a:alpha val="60000"/>
                    </a:srgbClr>
                  </a:glow>
                </a:effectLst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70BFEF91-47CC-4F5B-8F02-5AB563C99BC8}"/>
                </a:ext>
              </a:extLst>
            </p:cNvPr>
            <p:cNvSpPr/>
            <p:nvPr/>
          </p:nvSpPr>
          <p:spPr>
            <a:xfrm>
              <a:off x="11402568" y="6629400"/>
              <a:ext cx="396240" cy="15240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ln>
                  <a:solidFill>
                    <a:srgbClr val="9900CC"/>
                  </a:solidFill>
                </a:ln>
                <a:solidFill>
                  <a:srgbClr val="9900CC"/>
                </a:solidFill>
                <a:effectLst>
                  <a:glow rad="101600">
                    <a:srgbClr val="9900CC">
                      <a:alpha val="60000"/>
                    </a:srgbClr>
                  </a:glow>
                </a:effectLst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006865B-7590-4114-B4D9-8E84C2C3EDD1}"/>
                </a:ext>
              </a:extLst>
            </p:cNvPr>
            <p:cNvSpPr/>
            <p:nvPr/>
          </p:nvSpPr>
          <p:spPr>
            <a:xfrm>
              <a:off x="11094720" y="6672072"/>
              <a:ext cx="396240" cy="94488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ln>
                  <a:solidFill>
                    <a:srgbClr val="9900CC"/>
                  </a:solidFill>
                </a:ln>
                <a:solidFill>
                  <a:srgbClr val="9900CC"/>
                </a:solidFill>
                <a:effectLst>
                  <a:glow rad="101600">
                    <a:srgbClr val="9900CC">
                      <a:alpha val="60000"/>
                    </a:srgbClr>
                  </a:glow>
                </a:effectLst>
              </a:endParaRPr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532E0E-C0A6-44CB-873E-51C6FF514A57}"/>
              </a:ext>
            </a:extLst>
          </p:cNvPr>
          <p:cNvCxnSpPr>
            <a:cxnSpLocks/>
            <a:stCxn id="4" idx="0"/>
          </p:cNvCxnSpPr>
          <p:nvPr/>
        </p:nvCxnSpPr>
        <p:spPr>
          <a:xfrm flipH="1">
            <a:off x="6072406" y="214566"/>
            <a:ext cx="3410" cy="6488079"/>
          </a:xfrm>
          <a:prstGeom prst="line">
            <a:avLst/>
          </a:prstGeom>
          <a:ln>
            <a:solidFill>
              <a:srgbClr val="9900C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42215A5-5CF4-4A4B-9728-573D184C08A0}"/>
              </a:ext>
            </a:extLst>
          </p:cNvPr>
          <p:cNvGrpSpPr/>
          <p:nvPr/>
        </p:nvGrpSpPr>
        <p:grpSpPr>
          <a:xfrm>
            <a:off x="2857706" y="2625140"/>
            <a:ext cx="839724" cy="630936"/>
            <a:chOff x="11352276" y="0"/>
            <a:chExt cx="839724" cy="630936"/>
          </a:xfrm>
          <a:solidFill>
            <a:srgbClr val="9900CC"/>
          </a:solidFill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273D6BE3-2179-49E1-A16D-06AE2FCA9AB8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228982B7-77E7-42B1-B346-BD755EC90DF2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02F73BF8-ED56-4910-B4B3-8A127D646FAC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A9414755-25A2-4481-8A95-6A2E9D40BFF3}"/>
              </a:ext>
            </a:extLst>
          </p:cNvPr>
          <p:cNvSpPr/>
          <p:nvPr/>
        </p:nvSpPr>
        <p:spPr>
          <a:xfrm>
            <a:off x="5922299" y="6467856"/>
            <a:ext cx="486956" cy="394640"/>
          </a:xfrm>
          <a:prstGeom prst="triangle">
            <a:avLst/>
          </a:prstGeom>
          <a:solidFill>
            <a:srgbClr val="9900CC"/>
          </a:solidFill>
          <a:ln>
            <a:solidFill>
              <a:srgbClr val="99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460938-BA19-4525-A088-7E5BB2A36CF8}"/>
              </a:ext>
            </a:extLst>
          </p:cNvPr>
          <p:cNvSpPr/>
          <p:nvPr/>
        </p:nvSpPr>
        <p:spPr>
          <a:xfrm>
            <a:off x="926637" y="214566"/>
            <a:ext cx="10298357" cy="400110"/>
          </a:xfrm>
          <a:prstGeom prst="rect">
            <a:avLst/>
          </a:prstGeom>
          <a:solidFill>
            <a:srgbClr val="99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Триумфы и выдающиеся результаты колледжа  в образовательной сфере</a:t>
            </a:r>
            <a:endParaRPr lang="ru-KZ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8" name="Picture 4" descr="https://colmagzhan.kz/html/blank.png">
            <a:extLst>
              <a:ext uri="{FF2B5EF4-FFF2-40B4-BE49-F238E27FC236}">
                <a16:creationId xmlns:a16="http://schemas.microsoft.com/office/drawing/2014/main" id="{E9EABCE2-7AD6-4A2C-8353-228E983CF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ln>
            <a:solidFill>
              <a:srgbClr val="9900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CAF2E7A-3C78-4A54-9F09-147C7142E338}"/>
              </a:ext>
            </a:extLst>
          </p:cNvPr>
          <p:cNvSpPr/>
          <p:nvPr/>
        </p:nvSpPr>
        <p:spPr>
          <a:xfrm>
            <a:off x="265248" y="1224361"/>
            <a:ext cx="5814841" cy="830997"/>
          </a:xfrm>
          <a:prstGeom prst="rect">
            <a:avLst/>
          </a:prstGeom>
          <a:ln>
            <a:solidFill>
              <a:srgbClr val="99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1600" b="1" dirty="0">
                <a:solidFill>
                  <a:srgbClr val="9900CC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Колледж гордится своими студентами и стремится поддерживать их в стремлении к профессиональному успеху и достижениям лучших результатов в образовательной сфере.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313852-1EF5-40D4-9E6D-6249674AB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5845" y="808323"/>
            <a:ext cx="3296574" cy="2013175"/>
          </a:xfrm>
          <a:prstGeom prst="rect">
            <a:avLst/>
          </a:prstGeom>
          <a:ln w="28575">
            <a:solidFill>
              <a:srgbClr val="99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CA98DF-7649-4D32-B828-5E28CF3B0B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4" t="2298" r="1844" b="3398"/>
          <a:stretch/>
        </p:blipFill>
        <p:spPr>
          <a:xfrm>
            <a:off x="256239" y="2241963"/>
            <a:ext cx="2062412" cy="1826830"/>
          </a:xfrm>
          <a:prstGeom prst="rect">
            <a:avLst/>
          </a:prstGeom>
          <a:ln>
            <a:solidFill>
              <a:srgbClr val="99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16C66B-0EFD-43EC-82ED-7F09577CF2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22500" r="1976" b="52504"/>
          <a:stretch/>
        </p:blipFill>
        <p:spPr>
          <a:xfrm>
            <a:off x="7584444" y="2910113"/>
            <a:ext cx="3231383" cy="1821074"/>
          </a:xfrm>
          <a:prstGeom prst="rect">
            <a:avLst/>
          </a:prstGeom>
          <a:ln w="28575">
            <a:solidFill>
              <a:srgbClr val="99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30197EC4-220D-4563-8CF4-1624617576DF}"/>
              </a:ext>
            </a:extLst>
          </p:cNvPr>
          <p:cNvSpPr/>
          <p:nvPr/>
        </p:nvSpPr>
        <p:spPr>
          <a:xfrm rot="18617700">
            <a:off x="10120544" y="1429305"/>
            <a:ext cx="550415" cy="497149"/>
          </a:xfrm>
          <a:prstGeom prst="triangle">
            <a:avLst/>
          </a:prstGeom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>
            <a:extLst>
              <a:ext uri="{FF2B5EF4-FFF2-40B4-BE49-F238E27FC236}">
                <a16:creationId xmlns:a16="http://schemas.microsoft.com/office/drawing/2014/main" id="{B99157E0-E92B-459C-8D07-F68397FD2627}"/>
              </a:ext>
            </a:extLst>
          </p:cNvPr>
          <p:cNvSpPr/>
          <p:nvPr/>
        </p:nvSpPr>
        <p:spPr>
          <a:xfrm rot="18617700">
            <a:off x="10836374" y="3016608"/>
            <a:ext cx="130957" cy="134513"/>
          </a:xfrm>
          <a:prstGeom prst="triangle">
            <a:avLst/>
          </a:prstGeom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C6E60AF4-8469-4185-BC8B-F91015BB99CE}"/>
              </a:ext>
            </a:extLst>
          </p:cNvPr>
          <p:cNvSpPr/>
          <p:nvPr/>
        </p:nvSpPr>
        <p:spPr>
          <a:xfrm rot="18617700">
            <a:off x="6302075" y="2741852"/>
            <a:ext cx="550415" cy="497149"/>
          </a:xfrm>
          <a:prstGeom prst="triangle">
            <a:avLst/>
          </a:prstGeom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E2A58019-8584-4887-A123-C082DB9AD0E3}"/>
              </a:ext>
            </a:extLst>
          </p:cNvPr>
          <p:cNvSpPr/>
          <p:nvPr/>
        </p:nvSpPr>
        <p:spPr>
          <a:xfrm rot="281237">
            <a:off x="11003462" y="1986581"/>
            <a:ext cx="550415" cy="642009"/>
          </a:xfrm>
          <a:prstGeom prst="triangle">
            <a:avLst/>
          </a:prstGeom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>
            <a:extLst>
              <a:ext uri="{FF2B5EF4-FFF2-40B4-BE49-F238E27FC236}">
                <a16:creationId xmlns:a16="http://schemas.microsoft.com/office/drawing/2014/main" id="{D06B347C-F60A-4EAD-8EE9-604E3F834A3C}"/>
              </a:ext>
            </a:extLst>
          </p:cNvPr>
          <p:cNvSpPr/>
          <p:nvPr/>
        </p:nvSpPr>
        <p:spPr>
          <a:xfrm rot="18617700">
            <a:off x="11639386" y="3797359"/>
            <a:ext cx="401787" cy="374639"/>
          </a:xfrm>
          <a:prstGeom prst="triangle">
            <a:avLst/>
          </a:prstGeom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Равнобедренный треугольник 38">
            <a:extLst>
              <a:ext uri="{FF2B5EF4-FFF2-40B4-BE49-F238E27FC236}">
                <a16:creationId xmlns:a16="http://schemas.microsoft.com/office/drawing/2014/main" id="{B21D4663-A3C4-4C49-BB66-6DFA1404B0DF}"/>
              </a:ext>
            </a:extLst>
          </p:cNvPr>
          <p:cNvSpPr/>
          <p:nvPr/>
        </p:nvSpPr>
        <p:spPr>
          <a:xfrm rot="18617700">
            <a:off x="7932570" y="5023277"/>
            <a:ext cx="130957" cy="134513"/>
          </a:xfrm>
          <a:prstGeom prst="triangle">
            <a:avLst/>
          </a:prstGeom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Равнобедренный треугольник 39">
            <a:extLst>
              <a:ext uri="{FF2B5EF4-FFF2-40B4-BE49-F238E27FC236}">
                <a16:creationId xmlns:a16="http://schemas.microsoft.com/office/drawing/2014/main" id="{9FF5A51B-390D-45A5-A7DA-29E991286459}"/>
              </a:ext>
            </a:extLst>
          </p:cNvPr>
          <p:cNvSpPr/>
          <p:nvPr/>
        </p:nvSpPr>
        <p:spPr>
          <a:xfrm rot="18617700">
            <a:off x="6601031" y="4512237"/>
            <a:ext cx="287073" cy="245134"/>
          </a:xfrm>
          <a:prstGeom prst="triangle">
            <a:avLst/>
          </a:prstGeom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Равнобедренный треугольник 40">
            <a:extLst>
              <a:ext uri="{FF2B5EF4-FFF2-40B4-BE49-F238E27FC236}">
                <a16:creationId xmlns:a16="http://schemas.microsoft.com/office/drawing/2014/main" id="{7842D235-F679-439C-A596-B749ECCFA2A2}"/>
              </a:ext>
            </a:extLst>
          </p:cNvPr>
          <p:cNvSpPr/>
          <p:nvPr/>
        </p:nvSpPr>
        <p:spPr>
          <a:xfrm rot="18617700">
            <a:off x="7077861" y="3584392"/>
            <a:ext cx="130957" cy="134513"/>
          </a:xfrm>
          <a:prstGeom prst="triangle">
            <a:avLst/>
          </a:prstGeom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Равнобедренный треугольник 41">
            <a:extLst>
              <a:ext uri="{FF2B5EF4-FFF2-40B4-BE49-F238E27FC236}">
                <a16:creationId xmlns:a16="http://schemas.microsoft.com/office/drawing/2014/main" id="{DD1B9EF4-6D4A-405B-819C-814102F7D4CC}"/>
              </a:ext>
            </a:extLst>
          </p:cNvPr>
          <p:cNvSpPr/>
          <p:nvPr/>
        </p:nvSpPr>
        <p:spPr>
          <a:xfrm rot="18617700">
            <a:off x="6593738" y="5975969"/>
            <a:ext cx="130957" cy="134513"/>
          </a:xfrm>
          <a:prstGeom prst="triangle">
            <a:avLst/>
          </a:prstGeom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Равнобедренный треугольник 43">
            <a:extLst>
              <a:ext uri="{FF2B5EF4-FFF2-40B4-BE49-F238E27FC236}">
                <a16:creationId xmlns:a16="http://schemas.microsoft.com/office/drawing/2014/main" id="{2961FD52-E9DF-48D6-8FCB-766DA987C378}"/>
              </a:ext>
            </a:extLst>
          </p:cNvPr>
          <p:cNvSpPr/>
          <p:nvPr/>
        </p:nvSpPr>
        <p:spPr>
          <a:xfrm rot="18617700">
            <a:off x="7095458" y="5172802"/>
            <a:ext cx="143738" cy="230108"/>
          </a:xfrm>
          <a:prstGeom prst="triangle">
            <a:avLst/>
          </a:prstGeom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Равнобедренный треугольник 44">
            <a:extLst>
              <a:ext uri="{FF2B5EF4-FFF2-40B4-BE49-F238E27FC236}">
                <a16:creationId xmlns:a16="http://schemas.microsoft.com/office/drawing/2014/main" id="{EA825D76-6155-470B-A576-60AC806988F5}"/>
              </a:ext>
            </a:extLst>
          </p:cNvPr>
          <p:cNvSpPr/>
          <p:nvPr/>
        </p:nvSpPr>
        <p:spPr>
          <a:xfrm rot="696281">
            <a:off x="11408360" y="1108338"/>
            <a:ext cx="130957" cy="134513"/>
          </a:xfrm>
          <a:prstGeom prst="triangle">
            <a:avLst/>
          </a:prstGeom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>
            <a:extLst>
              <a:ext uri="{FF2B5EF4-FFF2-40B4-BE49-F238E27FC236}">
                <a16:creationId xmlns:a16="http://schemas.microsoft.com/office/drawing/2014/main" id="{C1C73F91-1371-414E-8373-1F4F9635117F}"/>
              </a:ext>
            </a:extLst>
          </p:cNvPr>
          <p:cNvSpPr/>
          <p:nvPr/>
        </p:nvSpPr>
        <p:spPr>
          <a:xfrm rot="1654119">
            <a:off x="7493868" y="6202003"/>
            <a:ext cx="333446" cy="258113"/>
          </a:xfrm>
          <a:prstGeom prst="triangle">
            <a:avLst/>
          </a:prstGeom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B26E8F0-447C-4513-9DCD-5B3C7FC668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722"/>
          <a:stretch/>
        </p:blipFill>
        <p:spPr>
          <a:xfrm>
            <a:off x="1089363" y="3341420"/>
            <a:ext cx="3295216" cy="1717085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sp>
        <p:nvSpPr>
          <p:cNvPr id="18" name="Блок-схема: документ 17">
            <a:extLst>
              <a:ext uri="{FF2B5EF4-FFF2-40B4-BE49-F238E27FC236}">
                <a16:creationId xmlns:a16="http://schemas.microsoft.com/office/drawing/2014/main" id="{082564D8-6AC5-4CF4-95F5-33110101E900}"/>
              </a:ext>
            </a:extLst>
          </p:cNvPr>
          <p:cNvSpPr/>
          <p:nvPr/>
        </p:nvSpPr>
        <p:spPr>
          <a:xfrm>
            <a:off x="245661" y="4701889"/>
            <a:ext cx="4276928" cy="2651447"/>
          </a:xfrm>
          <a:prstGeom prst="flowChartDocument">
            <a:avLst/>
          </a:prstGeom>
          <a:gradFill flip="none" rotWithShape="1">
            <a:gsLst>
              <a:gs pos="0">
                <a:srgbClr val="9900CC">
                  <a:tint val="66000"/>
                  <a:satMod val="160000"/>
                </a:srgbClr>
              </a:gs>
              <a:gs pos="50000">
                <a:srgbClr val="9900CC">
                  <a:tint val="44500"/>
                  <a:satMod val="160000"/>
                </a:srgbClr>
              </a:gs>
              <a:gs pos="100000">
                <a:srgbClr val="9900CC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Monotype Corsiva" panose="03010101010201010101" pitchFamily="66" charset="0"/>
              </a:rPr>
              <a:t>Мы уверены, что наши выпускники будут успешно представлять наше учебное заведение в профессиональном мире, подтверждая высокие достижения колледжа и весомый вклад в развитие казахстанского общества.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6B6FF1E-F019-41CC-BAFD-3A31B04DDB80}"/>
              </a:ext>
            </a:extLst>
          </p:cNvPr>
          <p:cNvGrpSpPr/>
          <p:nvPr/>
        </p:nvGrpSpPr>
        <p:grpSpPr>
          <a:xfrm>
            <a:off x="4561993" y="5690995"/>
            <a:ext cx="1274953" cy="1115130"/>
            <a:chOff x="11352276" y="0"/>
            <a:chExt cx="839724" cy="630936"/>
          </a:xfrm>
          <a:solidFill>
            <a:srgbClr val="9900CC"/>
          </a:solidFill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85C5887E-6638-4924-AE38-EEFAC90DED0E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6D1F69B9-7B4E-4D8B-A57F-0A7263181046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A1105475-DEAE-4EE9-9813-F61B08F4090B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</p:spTree>
    <p:extLst>
      <p:ext uri="{BB962C8B-B14F-4D97-AF65-F5344CB8AC3E}">
        <p14:creationId xmlns:p14="http://schemas.microsoft.com/office/powerpoint/2010/main" val="694150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251FEA-9098-430C-88D6-69A4CE99F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15" y="321281"/>
            <a:ext cx="1913451" cy="156555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2161B1-A521-4239-B5AF-890D8D82B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261" y="4288305"/>
            <a:ext cx="3420152" cy="231668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547B77E4-6CB1-4E0A-A16A-6E31B5EA2CEA}"/>
              </a:ext>
            </a:extLst>
          </p:cNvPr>
          <p:cNvCxnSpPr>
            <a:cxnSpLocks/>
          </p:cNvCxnSpPr>
          <p:nvPr/>
        </p:nvCxnSpPr>
        <p:spPr>
          <a:xfrm>
            <a:off x="11794236" y="321281"/>
            <a:ext cx="0" cy="6283705"/>
          </a:xfrm>
          <a:prstGeom prst="line">
            <a:avLst/>
          </a:prstGeom>
          <a:ln>
            <a:solidFill>
              <a:srgbClr val="9900C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FCA84AFD-67C9-4B57-98C8-CB1FCC4D0677}"/>
              </a:ext>
            </a:extLst>
          </p:cNvPr>
          <p:cNvSpPr/>
          <p:nvPr/>
        </p:nvSpPr>
        <p:spPr>
          <a:xfrm>
            <a:off x="11550758" y="6467856"/>
            <a:ext cx="486956" cy="394640"/>
          </a:xfrm>
          <a:prstGeom prst="triangle">
            <a:avLst/>
          </a:prstGeom>
          <a:solidFill>
            <a:srgbClr val="9900CC"/>
          </a:solidFill>
          <a:ln>
            <a:solidFill>
              <a:srgbClr val="99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3565F20A-45FE-4873-9714-6466809B964C}"/>
              </a:ext>
            </a:extLst>
          </p:cNvPr>
          <p:cNvSpPr/>
          <p:nvPr/>
        </p:nvSpPr>
        <p:spPr>
          <a:xfrm flipV="1">
            <a:off x="11550758" y="0"/>
            <a:ext cx="486956" cy="394640"/>
          </a:xfrm>
          <a:prstGeom prst="triangle">
            <a:avLst/>
          </a:prstGeom>
          <a:solidFill>
            <a:srgbClr val="9900CC"/>
          </a:solidFill>
          <a:ln>
            <a:solidFill>
              <a:srgbClr val="99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8B0C87C-2AB4-45F5-A796-AB9AFD3B8DDB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370152" y="367149"/>
            <a:ext cx="17756" cy="6146575"/>
          </a:xfrm>
          <a:prstGeom prst="line">
            <a:avLst/>
          </a:prstGeom>
          <a:ln>
            <a:solidFill>
              <a:srgbClr val="9900C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706B3BB7-26F8-4507-AB04-B795A1D7FC3D}"/>
              </a:ext>
            </a:extLst>
          </p:cNvPr>
          <p:cNvSpPr/>
          <p:nvPr/>
        </p:nvSpPr>
        <p:spPr>
          <a:xfrm>
            <a:off x="126674" y="6513724"/>
            <a:ext cx="486956" cy="339837"/>
          </a:xfrm>
          <a:prstGeom prst="triangle">
            <a:avLst/>
          </a:prstGeom>
          <a:solidFill>
            <a:srgbClr val="9900CC"/>
          </a:solidFill>
          <a:ln>
            <a:solidFill>
              <a:srgbClr val="99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22A50B61-7E46-46B3-935E-A325AB394C26}"/>
              </a:ext>
            </a:extLst>
          </p:cNvPr>
          <p:cNvSpPr/>
          <p:nvPr/>
        </p:nvSpPr>
        <p:spPr>
          <a:xfrm flipV="1">
            <a:off x="144430" y="10356"/>
            <a:ext cx="486956" cy="339837"/>
          </a:xfrm>
          <a:prstGeom prst="triangle">
            <a:avLst/>
          </a:prstGeom>
          <a:solidFill>
            <a:srgbClr val="9900CC"/>
          </a:solidFill>
          <a:ln>
            <a:solidFill>
              <a:srgbClr val="99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1C1A378-9BED-472F-9695-76F248A25D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695" y="321281"/>
            <a:ext cx="2032987" cy="2710649"/>
          </a:xfrm>
          <a:prstGeom prst="rect">
            <a:avLst/>
          </a:prstGeom>
          <a:ln w="19050"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8AFB60-9232-4802-A67C-53BC26C81D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20" t="11000" b="41998"/>
          <a:stretch/>
        </p:blipFill>
        <p:spPr>
          <a:xfrm>
            <a:off x="3240745" y="321281"/>
            <a:ext cx="3169236" cy="231538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4CCB76-5E75-4C87-B3D9-C84CD49F59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6"/>
          <a:stretch/>
        </p:blipFill>
        <p:spPr>
          <a:xfrm>
            <a:off x="6853501" y="322122"/>
            <a:ext cx="2300793" cy="3699795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28B4946-4D78-4C01-BF13-6829159246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981"/>
          <a:stretch/>
        </p:blipFill>
        <p:spPr>
          <a:xfrm>
            <a:off x="686529" y="2047732"/>
            <a:ext cx="2376833" cy="160469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A7AFF8-AB1A-4744-901A-4269ED3E9E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5"/>
          <a:stretch/>
        </p:blipFill>
        <p:spPr>
          <a:xfrm>
            <a:off x="3464792" y="2802995"/>
            <a:ext cx="3166949" cy="2122138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70B9F8-0F7F-470D-8E30-E4E5900F6F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9" y="3819923"/>
            <a:ext cx="2075929" cy="1407067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9" name="object 7">
            <a:extLst>
              <a:ext uri="{FF2B5EF4-FFF2-40B4-BE49-F238E27FC236}">
                <a16:creationId xmlns:a16="http://schemas.microsoft.com/office/drawing/2014/main" id="{22CA3EAE-6A6D-49A7-AC87-457284E4F3A0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19522" y="5091460"/>
            <a:ext cx="2465262" cy="15135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971F2D2-1259-48BE-BF43-01BD51BF7FF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915" t="5737" r="69473" b="9143"/>
          <a:stretch/>
        </p:blipFill>
        <p:spPr>
          <a:xfrm>
            <a:off x="9391424" y="3235221"/>
            <a:ext cx="897793" cy="919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ED2206D-DD1E-42E5-886C-12E9C99ADD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25" y="3235221"/>
            <a:ext cx="1225862" cy="91939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C7191EC-E7A4-4369-92F6-8F73550011C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4"/>
          <a:stretch/>
        </p:blipFill>
        <p:spPr>
          <a:xfrm>
            <a:off x="3980516" y="5081276"/>
            <a:ext cx="1357673" cy="1532588"/>
          </a:xfrm>
          <a:prstGeom prst="rect">
            <a:avLst/>
          </a:prstGeom>
          <a:ln w="12700">
            <a:solidFill>
              <a:srgbClr val="7030A0"/>
            </a:solidFill>
          </a:ln>
          <a:effectLst/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41EE3C5-493F-4119-B00B-2F759F48670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8" b="9256"/>
          <a:stretch/>
        </p:blipFill>
        <p:spPr>
          <a:xfrm>
            <a:off x="2317253" y="5376811"/>
            <a:ext cx="1523832" cy="1237053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EBB2FDE-1CAE-4417-9F52-54E8B7B8AE9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0"/>
          <a:stretch/>
        </p:blipFill>
        <p:spPr>
          <a:xfrm>
            <a:off x="686529" y="5376810"/>
            <a:ext cx="1539204" cy="1237054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332470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7F6A0671-D110-411C-B560-86252EE51C83}"/>
              </a:ext>
            </a:extLst>
          </p:cNvPr>
          <p:cNvSpPr/>
          <p:nvPr/>
        </p:nvSpPr>
        <p:spPr>
          <a:xfrm>
            <a:off x="138978" y="128903"/>
            <a:ext cx="856928" cy="81473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CD1F6E4-C3D9-4404-BDCA-A804121A2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55"/>
          <a:stretch/>
        </p:blipFill>
        <p:spPr>
          <a:xfrm>
            <a:off x="443140" y="10439"/>
            <a:ext cx="6087142" cy="148588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F435CC9-07F8-4D25-8109-A719B30908A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32538" y="333781"/>
            <a:ext cx="3700619" cy="2467079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86BB05-2298-4665-99E6-7D14CD6202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0" y="162608"/>
            <a:ext cx="743712" cy="74371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C34956-75CF-427F-ABEB-712125F20D66}"/>
              </a:ext>
            </a:extLst>
          </p:cNvPr>
          <p:cNvGrpSpPr/>
          <p:nvPr/>
        </p:nvGrpSpPr>
        <p:grpSpPr>
          <a:xfrm>
            <a:off x="11352276" y="0"/>
            <a:ext cx="839724" cy="630936"/>
            <a:chOff x="11352276" y="0"/>
            <a:chExt cx="839724" cy="630936"/>
          </a:xfrm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3889658-E5E8-40C7-B9F7-AB7459E52B6B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EF191C8-6F69-492F-969B-BEF4EE6D89BA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D954858-3E7D-40F3-9CB3-B0B9BD0E9124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532E0E-C0A6-44CB-873E-51C6FF514A57}"/>
              </a:ext>
            </a:extLst>
          </p:cNvPr>
          <p:cNvCxnSpPr>
            <a:cxnSpLocks/>
          </p:cNvCxnSpPr>
          <p:nvPr/>
        </p:nvCxnSpPr>
        <p:spPr>
          <a:xfrm flipH="1">
            <a:off x="6162367" y="0"/>
            <a:ext cx="27559" cy="68093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A9414755-25A2-4481-8A95-6A2E9D40BFF3}"/>
              </a:ext>
            </a:extLst>
          </p:cNvPr>
          <p:cNvSpPr/>
          <p:nvPr/>
        </p:nvSpPr>
        <p:spPr>
          <a:xfrm>
            <a:off x="5922299" y="6467856"/>
            <a:ext cx="486956" cy="394640"/>
          </a:xfrm>
          <a:prstGeom prst="triangl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srgbClr val="FF0000"/>
              </a:solidFill>
            </a:endParaRPr>
          </a:p>
        </p:txBody>
      </p:sp>
      <p:pic>
        <p:nvPicPr>
          <p:cNvPr id="1028" name="Picture 4" descr="https://colmagzhan.kz/html/blank.png">
            <a:extLst>
              <a:ext uri="{FF2B5EF4-FFF2-40B4-BE49-F238E27FC236}">
                <a16:creationId xmlns:a16="http://schemas.microsoft.com/office/drawing/2014/main" id="{E9EABCE2-7AD6-4A2C-8353-228E983CF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592" y="3248396"/>
            <a:ext cx="9525" cy="95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CC59192-0FC9-4FE8-90D1-F0BF579AA3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17" y="4579215"/>
            <a:ext cx="2343588" cy="1560101"/>
          </a:xfrm>
          <a:prstGeom prst="rect">
            <a:avLst/>
          </a:prstGeom>
          <a:ln>
            <a:noFill/>
          </a:ln>
          <a:effectLst>
            <a:glow rad="635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144C947-3CE7-46E1-87F1-A71DD6EC03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18" y="755128"/>
            <a:ext cx="2343588" cy="1620718"/>
          </a:xfrm>
          <a:prstGeom prst="rect">
            <a:avLst/>
          </a:prstGeom>
          <a:ln>
            <a:noFill/>
          </a:ln>
          <a:effectLst>
            <a:glow rad="635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ABDBC4D-D63E-4DF1-A595-8F37A7D511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17" y="2695594"/>
            <a:ext cx="2343588" cy="1560101"/>
          </a:xfrm>
          <a:prstGeom prst="rect">
            <a:avLst/>
          </a:prstGeom>
          <a:ln>
            <a:noFill/>
          </a:ln>
          <a:effectLst>
            <a:glow rad="635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682F5B9-F36F-45B7-A76D-BDBFBDBCFCC1}"/>
              </a:ext>
            </a:extLst>
          </p:cNvPr>
          <p:cNvSpPr/>
          <p:nvPr/>
        </p:nvSpPr>
        <p:spPr>
          <a:xfrm>
            <a:off x="8708211" y="878890"/>
            <a:ext cx="3238104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13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Студенческая жизнь в нашем учебном заведении </a:t>
            </a:r>
            <a:r>
              <a:rPr lang="ru-RU" sz="1300" dirty="0">
                <a:solidFill>
                  <a:srgbClr val="C00000"/>
                </a:solidFill>
                <a:latin typeface="Monotype Corsiva" panose="03010101010201010101" pitchFamily="66" charset="0"/>
              </a:rPr>
              <a:t>— это яркое, насыщенное активной деятельностью время, наполненное энергией, творчеством и дружбой. </a:t>
            </a:r>
            <a:r>
              <a:rPr lang="ru-RU" sz="1400" dirty="0">
                <a:solidFill>
                  <a:srgbClr val="C00000"/>
                </a:solidFill>
                <a:latin typeface="Monotype Corsiva" panose="03010101010201010101" pitchFamily="66" charset="0"/>
              </a:rPr>
              <a:t>Это время, когда каждый студент ощущает вкус свободы, когда знания сливаются с творчеством, а каждый день приносит новые открытия.</a:t>
            </a:r>
            <a:endParaRPr lang="ru-RU" sz="12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B33AF5F6-3721-4447-9A57-6BFAB4169B25}"/>
              </a:ext>
            </a:extLst>
          </p:cNvPr>
          <p:cNvSpPr/>
          <p:nvPr/>
        </p:nvSpPr>
        <p:spPr>
          <a:xfrm>
            <a:off x="9384201" y="2884142"/>
            <a:ext cx="2833749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Monotype Corsiva" panose="03010101010201010101" pitchFamily="66" charset="0"/>
              </a:rPr>
              <a:t>1. Образование и творчество в едином такте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D8EFCF2-774D-4DDF-A433-707D0E079A7A}"/>
              </a:ext>
            </a:extLst>
          </p:cNvPr>
          <p:cNvSpPr/>
          <p:nvPr/>
        </p:nvSpPr>
        <p:spPr>
          <a:xfrm>
            <a:off x="9341284" y="3502564"/>
            <a:ext cx="2759089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Monotype Corsiva" panose="03010101010201010101" pitchFamily="66" charset="0"/>
              </a:rPr>
              <a:t>2. Спорт и здоровый образ жизни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E921D6DD-236A-481F-A562-71B0F12EB7BA}"/>
              </a:ext>
            </a:extLst>
          </p:cNvPr>
          <p:cNvSpPr/>
          <p:nvPr/>
        </p:nvSpPr>
        <p:spPr>
          <a:xfrm>
            <a:off x="9368970" y="3959484"/>
            <a:ext cx="2685351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Monotype Corsiva" panose="03010101010201010101" pitchFamily="66" charset="0"/>
              </a:rPr>
              <a:t>3. Общественная активность и </a:t>
            </a:r>
          </a:p>
          <a:p>
            <a:r>
              <a:rPr lang="ru-RU" sz="1600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волонтёрство</a:t>
            </a:r>
            <a:endParaRPr lang="ru-RU" sz="1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F4D5395D-917F-4511-8412-797B868BC4FD}"/>
              </a:ext>
            </a:extLst>
          </p:cNvPr>
          <p:cNvSpPr/>
          <p:nvPr/>
        </p:nvSpPr>
        <p:spPr>
          <a:xfrm>
            <a:off x="9341284" y="4704817"/>
            <a:ext cx="2598200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Monotype Corsiva" panose="03010101010201010101" pitchFamily="66" charset="0"/>
              </a:rPr>
              <a:t>4. Культурные события и </a:t>
            </a:r>
          </a:p>
          <a:p>
            <a:r>
              <a:rPr lang="ru-RU" sz="1600" dirty="0">
                <a:solidFill>
                  <a:srgbClr val="C00000"/>
                </a:solidFill>
                <a:latin typeface="Monotype Corsiva" panose="03010101010201010101" pitchFamily="66" charset="0"/>
              </a:rPr>
              <a:t>конференции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D6EF3560-B760-4212-8D77-E5C769228F77}"/>
              </a:ext>
            </a:extLst>
          </p:cNvPr>
          <p:cNvSpPr/>
          <p:nvPr/>
        </p:nvSpPr>
        <p:spPr>
          <a:xfrm>
            <a:off x="9361982" y="5370207"/>
            <a:ext cx="1846980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Monotype Corsiva" panose="03010101010201010101" pitchFamily="66" charset="0"/>
              </a:rPr>
              <a:t>5. Дружба и общение</a:t>
            </a:r>
          </a:p>
        </p:txBody>
      </p:sp>
      <p:pic>
        <p:nvPicPr>
          <p:cNvPr id="1024" name="Рисунок 1023">
            <a:extLst>
              <a:ext uri="{FF2B5EF4-FFF2-40B4-BE49-F238E27FC236}">
                <a16:creationId xmlns:a16="http://schemas.microsoft.com/office/drawing/2014/main" id="{913075AB-F51A-4D7D-93DB-D2B83EFAB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361" y="2883463"/>
            <a:ext cx="655703" cy="464802"/>
          </a:xfrm>
          <a:prstGeom prst="rect">
            <a:avLst/>
          </a:prstGeom>
          <a:ln>
            <a:noFill/>
          </a:ln>
        </p:spPr>
      </p:pic>
      <p:pic>
        <p:nvPicPr>
          <p:cNvPr id="1026" name="Рисунок 1025">
            <a:extLst>
              <a:ext uri="{FF2B5EF4-FFF2-40B4-BE49-F238E27FC236}">
                <a16:creationId xmlns:a16="http://schemas.microsoft.com/office/drawing/2014/main" id="{79076926-6FCF-405B-AF9C-7A302E28E4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1561" y="3352416"/>
            <a:ext cx="717440" cy="717440"/>
          </a:xfrm>
          <a:prstGeom prst="rect">
            <a:avLst/>
          </a:prstGeom>
          <a:ln>
            <a:noFill/>
          </a:ln>
        </p:spPr>
      </p:pic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143C93E2-67A0-44CD-8D9C-9061040835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05801" y="3978275"/>
            <a:ext cx="716514" cy="719847"/>
          </a:xfrm>
          <a:prstGeom prst="rect">
            <a:avLst/>
          </a:prstGeom>
          <a:ln>
            <a:noFill/>
          </a:ln>
        </p:spPr>
      </p:pic>
      <p:pic>
        <p:nvPicPr>
          <p:cNvPr id="2052" name="Picture 4" descr="https://legalitgroup.com/wp-content/uploads/2020/06/checklistgdpr.png">
            <a:extLst>
              <a:ext uri="{FF2B5EF4-FFF2-40B4-BE49-F238E27FC236}">
                <a16:creationId xmlns:a16="http://schemas.microsoft.com/office/drawing/2014/main" id="{55AC8260-9A39-4808-842F-BEDF9B743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554" y="4701458"/>
            <a:ext cx="594730" cy="594730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tour.bestfits.ru/wp-content/uploads/2020/06/%D0%B7%D0%BD%D0%B0%D0%BA-%D0%B4%D1%80%D1%83%D0%B6%D0%B1%D0%B0.png">
            <a:extLst>
              <a:ext uri="{FF2B5EF4-FFF2-40B4-BE49-F238E27FC236}">
                <a16:creationId xmlns:a16="http://schemas.microsoft.com/office/drawing/2014/main" id="{CEEEA869-0415-4663-B9A9-AF593F3A3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023" y="5375309"/>
            <a:ext cx="4652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prostim.com/wp-content/uploads/2021/05/image024-2-1920x1080.png">
            <a:extLst>
              <a:ext uri="{FF2B5EF4-FFF2-40B4-BE49-F238E27FC236}">
                <a16:creationId xmlns:a16="http://schemas.microsoft.com/office/drawing/2014/main" id="{01566FF6-287A-499A-810A-4B3C0154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9502629" y="2351939"/>
            <a:ext cx="603593" cy="3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Равнобедренный треугольник 31">
            <a:extLst>
              <a:ext uri="{FF2B5EF4-FFF2-40B4-BE49-F238E27FC236}">
                <a16:creationId xmlns:a16="http://schemas.microsoft.com/office/drawing/2014/main" id="{4621670D-441C-4DD8-885C-F818ECA54569}"/>
              </a:ext>
            </a:extLst>
          </p:cNvPr>
          <p:cNvSpPr/>
          <p:nvPr/>
        </p:nvSpPr>
        <p:spPr>
          <a:xfrm flipV="1">
            <a:off x="5946448" y="0"/>
            <a:ext cx="486956" cy="394640"/>
          </a:xfrm>
          <a:prstGeom prst="triangl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F9DF7D5-1BC2-4F49-AE45-CCBF8E23A82E}"/>
              </a:ext>
            </a:extLst>
          </p:cNvPr>
          <p:cNvSpPr/>
          <p:nvPr/>
        </p:nvSpPr>
        <p:spPr>
          <a:xfrm>
            <a:off x="443140" y="1694020"/>
            <a:ext cx="5729454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Студенческая </a:t>
            </a:r>
          </a:p>
          <a:p>
            <a:pPr algn="ctr"/>
            <a:r>
              <a:rPr lang="ru-RU" sz="8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жизнь </a:t>
            </a:r>
            <a:endParaRPr lang="ru-RU" sz="8000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A60DF2-F5A9-466E-ADD7-68D5885BF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06" y="2939992"/>
            <a:ext cx="6087142" cy="39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71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C34956-75CF-427F-ABEB-712125F20D66}"/>
              </a:ext>
            </a:extLst>
          </p:cNvPr>
          <p:cNvGrpSpPr/>
          <p:nvPr/>
        </p:nvGrpSpPr>
        <p:grpSpPr>
          <a:xfrm>
            <a:off x="11352276" y="0"/>
            <a:ext cx="839724" cy="630936"/>
            <a:chOff x="11352276" y="0"/>
            <a:chExt cx="839724" cy="630936"/>
          </a:xfrm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3889658-E5E8-40C7-B9F7-AB7459E52B6B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EF191C8-6F69-492F-969B-BEF4EE6D89BA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D954858-3E7D-40F3-9CB3-B0B9BD0E9124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532E0E-C0A6-44CB-873E-51C6FF514A57}"/>
              </a:ext>
            </a:extLst>
          </p:cNvPr>
          <p:cNvCxnSpPr>
            <a:cxnSpLocks/>
            <a:stCxn id="4" idx="0"/>
          </p:cNvCxnSpPr>
          <p:nvPr/>
        </p:nvCxnSpPr>
        <p:spPr>
          <a:xfrm flipH="1">
            <a:off x="6162367" y="321281"/>
            <a:ext cx="3410" cy="648807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A9414755-25A2-4481-8A95-6A2E9D40BFF3}"/>
              </a:ext>
            </a:extLst>
          </p:cNvPr>
          <p:cNvSpPr/>
          <p:nvPr/>
        </p:nvSpPr>
        <p:spPr>
          <a:xfrm>
            <a:off x="5922299" y="6467856"/>
            <a:ext cx="486956" cy="400110"/>
          </a:xfrm>
          <a:prstGeom prst="triangl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460938-BA19-4525-A088-7E5BB2A36CF8}"/>
              </a:ext>
            </a:extLst>
          </p:cNvPr>
          <p:cNvSpPr/>
          <p:nvPr/>
        </p:nvSpPr>
        <p:spPr>
          <a:xfrm>
            <a:off x="1016598" y="321281"/>
            <a:ext cx="10298357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Традиции  — это не просто мероприятия, это история успеха и вдохновения</a:t>
            </a:r>
            <a:endParaRPr lang="ru-KZ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039BEA3-C2B7-4E29-A063-B4F24C064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031" y="5018372"/>
            <a:ext cx="2584140" cy="1686478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5C91274-C65D-4413-9167-931E5A2035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49"/>
          <a:stretch/>
        </p:blipFill>
        <p:spPr>
          <a:xfrm>
            <a:off x="9202031" y="1015431"/>
            <a:ext cx="2517039" cy="1650775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6D560DAD-26EA-415E-945D-5FA1C14E61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376" y="2960246"/>
            <a:ext cx="2584140" cy="1720234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86BB05-2298-4665-99E6-7D14CD620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77" y="171511"/>
            <a:ext cx="796929" cy="7969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BBB6ED-B48B-4690-B9D3-0FD50A0191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26" y="1233142"/>
            <a:ext cx="4633383" cy="269078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90A3F4-C792-4057-A4F5-5EB5E54DD2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75" r="26087"/>
          <a:stretch/>
        </p:blipFill>
        <p:spPr>
          <a:xfrm>
            <a:off x="322477" y="4168650"/>
            <a:ext cx="2504292" cy="2190717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8CE734-49A3-4DAC-B686-283934B439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" t="38352" r="55708" b="33278"/>
          <a:stretch/>
        </p:blipFill>
        <p:spPr>
          <a:xfrm>
            <a:off x="3087298" y="4168651"/>
            <a:ext cx="2831590" cy="216218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2E856E-A4E9-43A5-A981-A55FA623D4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5057" y="1015431"/>
            <a:ext cx="2480038" cy="165077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EB2FFF5-FCA8-4EFC-B9D8-D1FFB8E985B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847" b="11323"/>
          <a:stretch/>
        </p:blipFill>
        <p:spPr>
          <a:xfrm>
            <a:off x="6425057" y="2976514"/>
            <a:ext cx="2523496" cy="1650775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66F30EF-9AD5-4DA2-96B4-66B237BC3E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5" t="68982" r="8138" b="5186"/>
          <a:stretch/>
        </p:blipFill>
        <p:spPr>
          <a:xfrm>
            <a:off x="6401514" y="5025159"/>
            <a:ext cx="2547039" cy="1650774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A6A77CB-6252-4D95-9D99-13A623B20F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34" b="93909" l="1818" r="95455">
                        <a14:foregroundMark x1="6023" y1="70964" x2="6023" y2="70964"/>
                        <a14:foregroundMark x1="52159" y1="93909" x2="52159" y2="93909"/>
                        <a14:foregroundMark x1="40909" y1="6802" x2="40909" y2="6802"/>
                        <a14:foregroundMark x1="42500" y1="6396" x2="48068" y2="6802"/>
                        <a14:foregroundMark x1="50795" y1="2335" x2="50795" y2="2335"/>
                        <a14:foregroundMark x1="84659" y1="22234" x2="84659" y2="22234"/>
                        <a14:foregroundMark x1="95568" y1="26497" x2="95568" y2="26497"/>
                        <a14:foregroundMark x1="3636" y1="26294" x2="3636" y2="26294"/>
                        <a14:foregroundMark x1="3068" y1="33909" x2="3068" y2="33909"/>
                        <a14:foregroundMark x1="1818" y1="26193" x2="1818" y2="26193"/>
                      </a14:backgroundRemoval>
                    </a14:imgEffect>
                  </a14:imgLayer>
                </a14:imgProps>
              </a:ext>
            </a:extLst>
          </a:blip>
          <a:srcRect b="68604"/>
          <a:stretch/>
        </p:blipFill>
        <p:spPr>
          <a:xfrm rot="16200000">
            <a:off x="3990035" y="1686154"/>
            <a:ext cx="3049860" cy="12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1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1">
            <a:extLst>
              <a:ext uri="{FF2B5EF4-FFF2-40B4-BE49-F238E27FC236}">
                <a16:creationId xmlns:a16="http://schemas.microsoft.com/office/drawing/2014/main" id="{3ACB1282-97CB-44A2-A173-1596EDE9425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23290" y="5559497"/>
            <a:ext cx="2083815" cy="1263681"/>
          </a:xfrm>
          <a:prstGeom prst="rect">
            <a:avLst/>
          </a:prstGeom>
        </p:spPr>
      </p:pic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04455C0F-11F5-4576-B7D1-1F7135D745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8155411"/>
              </p:ext>
            </p:extLst>
          </p:nvPr>
        </p:nvGraphicFramePr>
        <p:xfrm>
          <a:off x="-1802671" y="549529"/>
          <a:ext cx="9036390" cy="5753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Овал 16">
            <a:extLst>
              <a:ext uri="{FF2B5EF4-FFF2-40B4-BE49-F238E27FC236}">
                <a16:creationId xmlns:a16="http://schemas.microsoft.com/office/drawing/2014/main" id="{88DD6C4E-2D3A-4738-B721-A051B6E4B309}"/>
              </a:ext>
            </a:extLst>
          </p:cNvPr>
          <p:cNvSpPr/>
          <p:nvPr/>
        </p:nvSpPr>
        <p:spPr>
          <a:xfrm>
            <a:off x="194111" y="140207"/>
            <a:ext cx="837984" cy="80162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86BB05-2298-4665-99E6-7D14CD6202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7" y="161908"/>
            <a:ext cx="743712" cy="743712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7FF2477-C091-424E-AF1B-9D94DD03FC0B}"/>
              </a:ext>
            </a:extLst>
          </p:cNvPr>
          <p:cNvGrpSpPr/>
          <p:nvPr/>
        </p:nvGrpSpPr>
        <p:grpSpPr>
          <a:xfrm>
            <a:off x="67129" y="6355080"/>
            <a:ext cx="874776" cy="274320"/>
            <a:chOff x="0" y="6565392"/>
            <a:chExt cx="874776" cy="274320"/>
          </a:xfrm>
          <a:solidFill>
            <a:srgbClr val="00B050"/>
          </a:solidFill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6E6A19-35B8-47FD-A250-F798FA5CDFA1}"/>
                </a:ext>
              </a:extLst>
            </p:cNvPr>
            <p:cNvSpPr/>
            <p:nvPr/>
          </p:nvSpPr>
          <p:spPr>
            <a:xfrm>
              <a:off x="0" y="6565392"/>
              <a:ext cx="396240" cy="274320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4930F1D-19C9-4A5D-8929-E90E21E2626F}"/>
                </a:ext>
              </a:extLst>
            </p:cNvPr>
            <p:cNvSpPr/>
            <p:nvPr/>
          </p:nvSpPr>
          <p:spPr>
            <a:xfrm>
              <a:off x="280416" y="6629400"/>
              <a:ext cx="396240" cy="152400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51AA1920-5A06-4F78-95EE-1A8A91196DE8}"/>
                </a:ext>
              </a:extLst>
            </p:cNvPr>
            <p:cNvSpPr/>
            <p:nvPr/>
          </p:nvSpPr>
          <p:spPr>
            <a:xfrm>
              <a:off x="478536" y="6659880"/>
              <a:ext cx="396240" cy="94488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532E0E-C0A6-44CB-873E-51C6FF514A57}"/>
              </a:ext>
            </a:extLst>
          </p:cNvPr>
          <p:cNvCxnSpPr>
            <a:cxnSpLocks/>
          </p:cNvCxnSpPr>
          <p:nvPr/>
        </p:nvCxnSpPr>
        <p:spPr>
          <a:xfrm>
            <a:off x="5591692" y="21454"/>
            <a:ext cx="66367" cy="68580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42215A5-5CF4-4A4B-9728-573D184C08A0}"/>
              </a:ext>
            </a:extLst>
          </p:cNvPr>
          <p:cNvGrpSpPr/>
          <p:nvPr/>
        </p:nvGrpSpPr>
        <p:grpSpPr>
          <a:xfrm>
            <a:off x="217208" y="6191338"/>
            <a:ext cx="839724" cy="630936"/>
            <a:chOff x="11352276" y="0"/>
            <a:chExt cx="839724" cy="630936"/>
          </a:xfrm>
          <a:solidFill>
            <a:srgbClr val="00B050"/>
          </a:solidFill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273D6BE3-2179-49E1-A16D-06AE2FCA9AB8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228982B7-77E7-42B1-B346-BD755EC90DF2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02F73BF8-ED56-4910-B4B3-8A127D646FAC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grp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id="{7B9F2321-8D15-40F1-A53E-4E099ECB7A4A}"/>
              </a:ext>
            </a:extLst>
          </p:cNvPr>
          <p:cNvSpPr/>
          <p:nvPr/>
        </p:nvSpPr>
        <p:spPr>
          <a:xfrm flipV="1">
            <a:off x="5357873" y="0"/>
            <a:ext cx="486956" cy="394640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A9414755-25A2-4481-8A95-6A2E9D40BFF3}"/>
              </a:ext>
            </a:extLst>
          </p:cNvPr>
          <p:cNvSpPr/>
          <p:nvPr/>
        </p:nvSpPr>
        <p:spPr>
          <a:xfrm>
            <a:off x="5386270" y="6467856"/>
            <a:ext cx="486956" cy="394640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DA303FB-6E63-4FDF-82AC-888AD2E1FB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5788" y="5073065"/>
            <a:ext cx="2742513" cy="1746170"/>
          </a:xfrm>
          <a:prstGeom prst="rect">
            <a:avLst/>
          </a:prstGeom>
        </p:spPr>
      </p:pic>
      <p:pic>
        <p:nvPicPr>
          <p:cNvPr id="35" name="object 52">
            <a:extLst>
              <a:ext uri="{FF2B5EF4-FFF2-40B4-BE49-F238E27FC236}">
                <a16:creationId xmlns:a16="http://schemas.microsoft.com/office/drawing/2014/main" id="{61338417-4AAE-4E8A-8467-59FA020AB8CC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412979" y="5815591"/>
            <a:ext cx="1147183" cy="10066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6A9242A-6C39-4C36-A587-43F7A44098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573" y="523857"/>
            <a:ext cx="2163455" cy="2678930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F133263-FF37-4AED-AA1C-5A8D6DF48A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302" y="549529"/>
            <a:ext cx="3018707" cy="2009328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4" name="Picture 2" descr="https://downloader.disk.yandex.ru/preview/f95dc7487f84d665df10a4bcde45c3cb2dc862c4df3c39995d681fe696e820c7/656dcd41/XSYxPrEpu828irjP05Jwptw0SpRCVkjjDPD92T4ixS9whnRGY_2NFmEaPvmNlhXA6-_xOAguM7lVlFJRA-zzMQ%3D%3D?uid=0&amp;filename=DSC02061.JPG&amp;disposition=inline&amp;hash=&amp;limit=0&amp;content_type=image%2Fjpeg&amp;owner_uid=0&amp;tknv=v2&amp;size=1857x932">
            <a:extLst>
              <a:ext uri="{FF2B5EF4-FFF2-40B4-BE49-F238E27FC236}">
                <a16:creationId xmlns:a16="http://schemas.microsoft.com/office/drawing/2014/main" id="{F861A799-52D6-43C5-8452-CD4EAA70B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667" y="2727613"/>
            <a:ext cx="3018643" cy="2009328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downloader.disk.yandex.ru/preview/b4129c99b15cd9a975e0916a7c7d57b48ad31f71eb36e49ebe24ea036ce757cd/656dcd43/Hyws5XLMlvZrufhoAqO-mBZisKKTUGZeHj8_sBxD8kGnlVe4dAF3xz7IFVkxkHDb2hTDZbXBy1GSPzRH0j3ZkA%3D%3D?uid=0&amp;filename=DSC02603.JPG&amp;disposition=inline&amp;hash=&amp;limit=0&amp;content_type=image%2Fjpeg&amp;owner_uid=0&amp;tknv=v2&amp;size=1857x932">
            <a:extLst>
              <a:ext uri="{FF2B5EF4-FFF2-40B4-BE49-F238E27FC236}">
                <a16:creationId xmlns:a16="http://schemas.microsoft.com/office/drawing/2014/main" id="{587EDB30-54A1-4E2F-9046-A60A997C5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779" y="3349005"/>
            <a:ext cx="2539634" cy="1690481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50B5271-DFF4-4430-95E3-9B1EEC6CBB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77" b="97183" l="8125" r="92891">
                        <a14:foregroundMark x1="14609" y1="33685" x2="13125" y2="41549"/>
                        <a14:foregroundMark x1="13125" y1="41549" x2="13125" y2="42371"/>
                        <a14:foregroundMark x1="9375" y1="55399" x2="8281" y2="70070"/>
                        <a14:foregroundMark x1="10859" y1="82512" x2="10781" y2="93310"/>
                        <a14:foregroundMark x1="22031" y1="84507" x2="22031" y2="90376"/>
                        <a14:foregroundMark x1="18047" y1="86385" x2="42734" y2="77230"/>
                        <a14:foregroundMark x1="42734" y1="77230" x2="44219" y2="78052"/>
                        <a14:foregroundMark x1="18516" y1="94014" x2="33281" y2="93779"/>
                        <a14:foregroundMark x1="33281" y1="93779" x2="76016" y2="97418"/>
                        <a14:foregroundMark x1="76016" y1="97418" x2="82813" y2="97300"/>
                        <a14:foregroundMark x1="82813" y1="97300" x2="74688" y2="89319"/>
                        <a14:foregroundMark x1="74688" y1="89319" x2="63047" y2="82277"/>
                        <a14:foregroundMark x1="63047" y1="82277" x2="58828" y2="76761"/>
                        <a14:foregroundMark x1="58828" y1="76761" x2="56094" y2="69718"/>
                        <a14:foregroundMark x1="56094" y1="69718" x2="57500" y2="61972"/>
                        <a14:foregroundMark x1="57500" y1="61972" x2="64375" y2="52347"/>
                        <a14:foregroundMark x1="78438" y1="74178" x2="80156" y2="62559"/>
                        <a14:foregroundMark x1="80156" y1="62559" x2="78750" y2="53404"/>
                        <a14:foregroundMark x1="78750" y1="53404" x2="75469" y2="47300"/>
                        <a14:foregroundMark x1="75469" y1="47300" x2="74063" y2="29343"/>
                        <a14:foregroundMark x1="89844" y1="57746" x2="89922" y2="88498"/>
                        <a14:foregroundMark x1="92891" y1="63028" x2="91328" y2="839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7798" y="4238512"/>
            <a:ext cx="3926994" cy="261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85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downloader.disk.yandex.ru/preview/f841aa6838436905efbf941d756bf500b9aad7231fd3706b4797c84be63896a4/656dcd41/7lDJkUWsISParlBj0vQWTwN0ivlCnO8oYccuk472lSbyzHpsKImKMspIOH2oy_0XWKtc_cP1S-iCeA65zL0PJw%3D%3D?uid=0&amp;filename=DSC00304.JPG&amp;disposition=inline&amp;hash=&amp;limit=0&amp;content_type=image%2Fjpeg&amp;owner_uid=0&amp;tknv=v2&amp;size=1857x932">
            <a:extLst>
              <a:ext uri="{FF2B5EF4-FFF2-40B4-BE49-F238E27FC236}">
                <a16:creationId xmlns:a16="http://schemas.microsoft.com/office/drawing/2014/main" id="{570C4A7E-E363-4EE9-AC67-F9BDCB27F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9"/>
          <a:stretch/>
        </p:blipFill>
        <p:spPr bwMode="auto">
          <a:xfrm>
            <a:off x="8525412" y="5270531"/>
            <a:ext cx="2217306" cy="1391963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FE3BBB8-74EC-4158-9907-7E145A151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453" y="3332420"/>
            <a:ext cx="2603777" cy="1733306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44129CC1-B92C-4705-9F79-F04981506FB8}"/>
              </a:ext>
            </a:extLst>
          </p:cNvPr>
          <p:cNvGrpSpPr/>
          <p:nvPr/>
        </p:nvGrpSpPr>
        <p:grpSpPr>
          <a:xfrm>
            <a:off x="443484" y="188887"/>
            <a:ext cx="839347" cy="796061"/>
            <a:chOff x="56630" y="90181"/>
            <a:chExt cx="908499" cy="887083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5AF02F22-AB75-463E-856E-A60BF9A7EDD0}"/>
                </a:ext>
              </a:extLst>
            </p:cNvPr>
            <p:cNvSpPr/>
            <p:nvPr/>
          </p:nvSpPr>
          <p:spPr>
            <a:xfrm>
              <a:off x="56630" y="90181"/>
              <a:ext cx="908499" cy="887083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186BB05-2298-4665-99E6-7D14CD620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04" y="100584"/>
              <a:ext cx="873349" cy="873349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1747D4A-80EE-4160-8AE7-565B48C36CCA}"/>
              </a:ext>
            </a:extLst>
          </p:cNvPr>
          <p:cNvGrpSpPr/>
          <p:nvPr/>
        </p:nvGrpSpPr>
        <p:grpSpPr>
          <a:xfrm rot="2446743">
            <a:off x="11158278" y="6281928"/>
            <a:ext cx="1072896" cy="274320"/>
            <a:chOff x="11094720" y="6568440"/>
            <a:chExt cx="1072896" cy="274320"/>
          </a:xfrm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EB54065-7F4C-4DBE-869D-27C24798EF5F}"/>
                </a:ext>
              </a:extLst>
            </p:cNvPr>
            <p:cNvSpPr/>
            <p:nvPr/>
          </p:nvSpPr>
          <p:spPr>
            <a:xfrm>
              <a:off x="11771376" y="6568440"/>
              <a:ext cx="396240" cy="27432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70BFEF91-47CC-4F5B-8F02-5AB563C99BC8}"/>
                </a:ext>
              </a:extLst>
            </p:cNvPr>
            <p:cNvSpPr/>
            <p:nvPr/>
          </p:nvSpPr>
          <p:spPr>
            <a:xfrm>
              <a:off x="11402568" y="6629400"/>
              <a:ext cx="396240" cy="15240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006865B-7590-4114-B4D9-8E84C2C3EDD1}"/>
                </a:ext>
              </a:extLst>
            </p:cNvPr>
            <p:cNvSpPr/>
            <p:nvPr/>
          </p:nvSpPr>
          <p:spPr>
            <a:xfrm>
              <a:off x="11094720" y="6672072"/>
              <a:ext cx="396240" cy="94488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532E0E-C0A6-44CB-873E-51C6FF514A57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66367" cy="6858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id="{7B9F2321-8D15-40F1-A53E-4E099ECB7A4A}"/>
              </a:ext>
            </a:extLst>
          </p:cNvPr>
          <p:cNvSpPr/>
          <p:nvPr/>
        </p:nvSpPr>
        <p:spPr>
          <a:xfrm flipV="1">
            <a:off x="5851815" y="800"/>
            <a:ext cx="486956" cy="394640"/>
          </a:xfrm>
          <a:prstGeom prst="triangl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A9414755-25A2-4481-8A95-6A2E9D40BFF3}"/>
              </a:ext>
            </a:extLst>
          </p:cNvPr>
          <p:cNvSpPr/>
          <p:nvPr/>
        </p:nvSpPr>
        <p:spPr>
          <a:xfrm>
            <a:off x="5922299" y="6467856"/>
            <a:ext cx="486956" cy="394640"/>
          </a:xfrm>
          <a:prstGeom prst="triangl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B37B0EB-1C88-4604-BDB9-EFFBD76358D4}"/>
              </a:ext>
            </a:extLst>
          </p:cNvPr>
          <p:cNvSpPr/>
          <p:nvPr/>
        </p:nvSpPr>
        <p:spPr>
          <a:xfrm>
            <a:off x="2310137" y="438912"/>
            <a:ext cx="1810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КРУЖКИ</a:t>
            </a:r>
            <a:endParaRPr lang="ru-KZ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16E0051-6D21-4F90-AFD7-3100D88FA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360" y="4368057"/>
            <a:ext cx="1492640" cy="2481221"/>
          </a:xfrm>
          <a:prstGeom prst="rect">
            <a:avLst/>
          </a:prstGeom>
        </p:spPr>
      </p:pic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id="{42AE116C-8657-4370-9B2E-45D04E1221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9641889"/>
              </p:ext>
            </p:extLst>
          </p:nvPr>
        </p:nvGraphicFramePr>
        <p:xfrm>
          <a:off x="560443" y="1049189"/>
          <a:ext cx="52502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188542A-DA7B-49CB-9C40-B8362B807EA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/>
          <a:stretch/>
        </p:blipFill>
        <p:spPr>
          <a:xfrm>
            <a:off x="6406552" y="569976"/>
            <a:ext cx="4440019" cy="2551596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BC3D85B-9A45-4427-8A67-255E2EC427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552" y="3334410"/>
            <a:ext cx="2552881" cy="1699425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40" name="object 95">
            <a:extLst>
              <a:ext uri="{FF2B5EF4-FFF2-40B4-BE49-F238E27FC236}">
                <a16:creationId xmlns:a16="http://schemas.microsoft.com/office/drawing/2014/main" id="{0A2A6CA3-7069-4196-BFED-62607D105A5A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894858" y="5561432"/>
            <a:ext cx="1171674" cy="1222015"/>
          </a:xfrm>
          <a:prstGeom prst="rect">
            <a:avLst/>
          </a:prstGeom>
        </p:spPr>
      </p:pic>
      <p:pic>
        <p:nvPicPr>
          <p:cNvPr id="2050" name="Picture 2" descr="https://downloader.disk.yandex.ru/preview/a71fd661451badb52a3cec0234203978c2025603e088e7ca05e4387464985632/656dcd41/ZrMP1RIyKJO50jnzPwHjnTHp7x-GxrA7fJ38jKrtz-JvkqCNVOVpiTw_F_E93m3GpLBwjR9YfhNrjlht78bcUg%3D%3D?uid=0&amp;filename=DSC00271.JPG&amp;disposition=inline&amp;hash=&amp;limit=0&amp;content_type=image%2Fjpeg&amp;owner_uid=0&amp;tknv=v2&amp;size=1857x932">
            <a:extLst>
              <a:ext uri="{FF2B5EF4-FFF2-40B4-BE49-F238E27FC236}">
                <a16:creationId xmlns:a16="http://schemas.microsoft.com/office/drawing/2014/main" id="{CE756F29-91A4-448A-9F45-845B53DF5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55" y="5281910"/>
            <a:ext cx="2040376" cy="1358155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5E1E04B-837E-436F-A0C3-3F1DD38DEB7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34" b="93909" l="1818" r="95455">
                        <a14:foregroundMark x1="6023" y1="70964" x2="6023" y2="70964"/>
                        <a14:foregroundMark x1="52159" y1="93909" x2="52159" y2="93909"/>
                        <a14:foregroundMark x1="40909" y1="6802" x2="40909" y2="6802"/>
                        <a14:foregroundMark x1="42500" y1="6396" x2="48068" y2="6802"/>
                        <a14:foregroundMark x1="50795" y1="2335" x2="50795" y2="2335"/>
                        <a14:foregroundMark x1="84659" y1="22234" x2="84659" y2="22234"/>
                        <a14:foregroundMark x1="95568" y1="26497" x2="95568" y2="26497"/>
                        <a14:foregroundMark x1="3636" y1="26294" x2="3636" y2="26294"/>
                        <a14:foregroundMark x1="3068" y1="33909" x2="3068" y2="33909"/>
                        <a14:foregroundMark x1="1818" y1="26193" x2="1818" y2="26193"/>
                      </a14:backgroundRemoval>
                    </a14:imgEffect>
                  </a14:imgLayer>
                </a14:imgProps>
              </a:ext>
            </a:extLst>
          </a:blip>
          <a:srcRect b="68604"/>
          <a:stretch/>
        </p:blipFill>
        <p:spPr>
          <a:xfrm rot="16200000">
            <a:off x="10015871" y="1107162"/>
            <a:ext cx="3049860" cy="12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16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8687FE3-2F32-400B-B472-3B4B140D6D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02" y="2100442"/>
            <a:ext cx="2526664" cy="336888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375EA8AC-CAD7-4013-B205-28461BD9F45C}"/>
              </a:ext>
            </a:extLst>
          </p:cNvPr>
          <p:cNvSpPr/>
          <p:nvPr/>
        </p:nvSpPr>
        <p:spPr>
          <a:xfrm>
            <a:off x="147828" y="100584"/>
            <a:ext cx="957966" cy="99502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86BB05-2298-4665-99E6-7D14CD620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8" y="171486"/>
            <a:ext cx="830998" cy="830998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C34956-75CF-427F-ABEB-712125F20D66}"/>
              </a:ext>
            </a:extLst>
          </p:cNvPr>
          <p:cNvGrpSpPr/>
          <p:nvPr/>
        </p:nvGrpSpPr>
        <p:grpSpPr>
          <a:xfrm>
            <a:off x="11276306" y="6034240"/>
            <a:ext cx="839724" cy="630936"/>
            <a:chOff x="11352276" y="0"/>
            <a:chExt cx="839724" cy="630936"/>
          </a:xfrm>
          <a:solidFill>
            <a:srgbClr val="00B050"/>
          </a:solidFill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3889658-E5E8-40C7-B9F7-AB7459E52B6B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EF191C8-6F69-492F-969B-BEF4EE6D89BA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D954858-3E7D-40F3-9CB3-B0B9BD0E9124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532E0E-C0A6-44CB-873E-51C6FF514A57}"/>
              </a:ext>
            </a:extLst>
          </p:cNvPr>
          <p:cNvCxnSpPr>
            <a:cxnSpLocks/>
          </p:cNvCxnSpPr>
          <p:nvPr/>
        </p:nvCxnSpPr>
        <p:spPr>
          <a:xfrm>
            <a:off x="6162367" y="-2"/>
            <a:ext cx="0" cy="680936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460938-BA19-4525-A088-7E5BB2A36CF8}"/>
              </a:ext>
            </a:extLst>
          </p:cNvPr>
          <p:cNvSpPr/>
          <p:nvPr/>
        </p:nvSpPr>
        <p:spPr>
          <a:xfrm rot="16200000">
            <a:off x="2293569" y="3121222"/>
            <a:ext cx="6858000" cy="615553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отряд «Ж і г е р»-2022</a:t>
            </a:r>
            <a:endParaRPr lang="ru-KZ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A9414755-25A2-4481-8A95-6A2E9D40BFF3}"/>
              </a:ext>
            </a:extLst>
          </p:cNvPr>
          <p:cNvSpPr/>
          <p:nvPr/>
        </p:nvSpPr>
        <p:spPr>
          <a:xfrm>
            <a:off x="5922299" y="6467856"/>
            <a:ext cx="486956" cy="394640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5" name="Равнобедренный треугольник 34">
            <a:extLst>
              <a:ext uri="{FF2B5EF4-FFF2-40B4-BE49-F238E27FC236}">
                <a16:creationId xmlns:a16="http://schemas.microsoft.com/office/drawing/2014/main" id="{8D3FDD2D-3DF2-4337-A450-C23FCF7EABED}"/>
              </a:ext>
            </a:extLst>
          </p:cNvPr>
          <p:cNvSpPr/>
          <p:nvPr/>
        </p:nvSpPr>
        <p:spPr>
          <a:xfrm flipV="1">
            <a:off x="5922839" y="800"/>
            <a:ext cx="486956" cy="394640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53FD13B-1193-433B-A361-60B87E6A2A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12226"/>
          <a:stretch/>
        </p:blipFill>
        <p:spPr>
          <a:xfrm>
            <a:off x="1803634" y="395440"/>
            <a:ext cx="3372275" cy="232982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FDA68F-DEC2-41F1-AFF8-20E8C46A15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87" y="4475551"/>
            <a:ext cx="2759169" cy="206937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1C0C15-2CF4-4545-A60F-E987696BEE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9"/>
          <a:stretch/>
        </p:blipFill>
        <p:spPr>
          <a:xfrm>
            <a:off x="6672117" y="171486"/>
            <a:ext cx="5047673" cy="3152578"/>
          </a:xfrm>
          <a:prstGeom prst="rect">
            <a:avLst/>
          </a:prstGeom>
          <a:solidFill>
            <a:srgbClr val="00FF00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6EBA77-ACD1-4480-A3E6-AAB9D52425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5" b="59491" l="9959" r="89959">
                        <a14:foregroundMark x1="24315" y1="29374" x2="24315" y2="29374"/>
                        <a14:foregroundMark x1="49129" y1="42418" x2="49129" y2="42418"/>
                        <a14:foregroundMark x1="45394" y1="41251" x2="45394" y2="41251"/>
                        <a14:foregroundMark x1="42075" y1="39873" x2="42075" y2="39873"/>
                        <a14:foregroundMark x1="39336" y1="36797" x2="39336" y2="36797"/>
                        <a14:foregroundMark x1="38257" y1="33510" x2="38257" y2="33510"/>
                        <a14:foregroundMark x1="36763" y1="26935" x2="36763" y2="26935"/>
                        <a14:foregroundMark x1="36929" y1="28738" x2="36929" y2="28738"/>
                        <a14:foregroundMark x1="35768" y1="25557" x2="35768" y2="25557"/>
                        <a14:foregroundMark x1="35768" y1="20891" x2="35768" y2="20891"/>
                        <a14:foregroundMark x1="36929" y1="16437" x2="36929" y2="16437"/>
                        <a14:foregroundMark x1="37759" y1="13362" x2="37759" y2="13362"/>
                        <a14:foregroundMark x1="40498" y1="9862" x2="40498" y2="9862"/>
                        <a14:foregroundMark x1="42988" y1="7211" x2="42988" y2="7211"/>
                        <a14:foregroundMark x1="45975" y1="4136" x2="45975" y2="4136"/>
                        <a14:foregroundMark x1="49129" y1="3181" x2="49129" y2="3181"/>
                        <a14:foregroundMark x1="51286" y1="3499" x2="51286" y2="3499"/>
                        <a14:foregroundMark x1="53693" y1="4454" x2="53693" y2="4454"/>
                        <a14:foregroundMark x1="57842" y1="4772" x2="57842" y2="4772"/>
                        <a14:foregroundMark x1="59668" y1="7423" x2="59668" y2="7423"/>
                        <a14:foregroundMark x1="62490" y1="10392" x2="62490" y2="10392"/>
                        <a14:foregroundMark x1="64232" y1="13362" x2="64232" y2="13362"/>
                        <a14:foregroundMark x1="64647" y1="16543" x2="64647" y2="16543"/>
                        <a14:foregroundMark x1="65975" y1="20891" x2="65975" y2="20891"/>
                        <a14:foregroundMark x1="66141" y1="24496" x2="66141" y2="24496"/>
                        <a14:foregroundMark x1="48299" y1="59491" x2="48299" y2="59491"/>
                        <a14:foregroundMark x1="52116" y1="41357" x2="52116" y2="41357"/>
                        <a14:foregroundMark x1="31784" y1="43902" x2="31784" y2="43902"/>
                      </a14:backgroundRemoval>
                    </a14:imgEffect>
                  </a14:imgLayer>
                </a14:imgProps>
              </a:ext>
            </a:extLst>
          </a:blip>
          <a:srcRect b="38408"/>
          <a:stretch/>
        </p:blipFill>
        <p:spPr>
          <a:xfrm>
            <a:off x="2503928" y="2859285"/>
            <a:ext cx="2691352" cy="129724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79141AE-ADA6-43A8-9567-7FFF893D77A4}"/>
              </a:ext>
            </a:extLst>
          </p:cNvPr>
          <p:cNvSpPr/>
          <p:nvPr/>
        </p:nvSpPr>
        <p:spPr>
          <a:xfrm>
            <a:off x="6624875" y="3584028"/>
            <a:ext cx="5094909" cy="2697100"/>
          </a:xfrm>
          <a:prstGeom prst="rect">
            <a:avLst/>
          </a:prstGeom>
          <a:solidFill>
            <a:srgbClr val="00B050">
              <a:alpha val="63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k-KZ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клуба: 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пропаганда педагогического труда, развитие практических знаний, умений и навыков по воспитанию подрастающего поколения, создание условий для всестороннего развития </a:t>
            </a:r>
            <a:r>
              <a:rPr lang="kk-KZ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студентов, 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 также формирование активной позиции молодых людей.  Уже на протяжении многих лет наша команда «Жигер» в Республиканском слете педагогических  отрядов показывает высший уровень профессионализма и занимает Гран-при.</a:t>
            </a:r>
            <a:endParaRPr lang="ru-KZ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20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id="{375EA8AC-CAD7-4013-B205-28461BD9F45C}"/>
              </a:ext>
            </a:extLst>
          </p:cNvPr>
          <p:cNvSpPr/>
          <p:nvPr/>
        </p:nvSpPr>
        <p:spPr>
          <a:xfrm>
            <a:off x="2183632" y="127218"/>
            <a:ext cx="957966" cy="99502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86BB05-2298-4665-99E6-7D14CD620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08" y="206998"/>
            <a:ext cx="830998" cy="830998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C34956-75CF-427F-ABEB-712125F20D66}"/>
              </a:ext>
            </a:extLst>
          </p:cNvPr>
          <p:cNvGrpSpPr/>
          <p:nvPr/>
        </p:nvGrpSpPr>
        <p:grpSpPr>
          <a:xfrm>
            <a:off x="11352276" y="6008805"/>
            <a:ext cx="839724" cy="630936"/>
            <a:chOff x="11352276" y="0"/>
            <a:chExt cx="839724" cy="630936"/>
          </a:xfrm>
          <a:solidFill>
            <a:srgbClr val="00B050"/>
          </a:solidFill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3889658-E5E8-40C7-B9F7-AB7459E52B6B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EF191C8-6F69-492F-969B-BEF4EE6D89BA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D954858-3E7D-40F3-9CB3-B0B9BD0E9124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532E0E-C0A6-44CB-873E-51C6FF514A57}"/>
              </a:ext>
            </a:extLst>
          </p:cNvPr>
          <p:cNvCxnSpPr>
            <a:cxnSpLocks/>
          </p:cNvCxnSpPr>
          <p:nvPr/>
        </p:nvCxnSpPr>
        <p:spPr>
          <a:xfrm>
            <a:off x="6162367" y="-2"/>
            <a:ext cx="0" cy="680936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460938-BA19-4525-A088-7E5BB2A36CF8}"/>
              </a:ext>
            </a:extLst>
          </p:cNvPr>
          <p:cNvSpPr/>
          <p:nvPr/>
        </p:nvSpPr>
        <p:spPr>
          <a:xfrm rot="16200000">
            <a:off x="2293569" y="3121222"/>
            <a:ext cx="6858000" cy="615553"/>
          </a:xfrm>
          <a:prstGeom prst="rect">
            <a:avLst/>
          </a:prstGeom>
          <a:solidFill>
            <a:srgbClr val="00FF00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Педагогический отряд «Ж і г е р»-2023</a:t>
            </a:r>
            <a:endParaRPr lang="ru-KZ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A9414755-25A2-4481-8A95-6A2E9D40BFF3}"/>
              </a:ext>
            </a:extLst>
          </p:cNvPr>
          <p:cNvSpPr/>
          <p:nvPr/>
        </p:nvSpPr>
        <p:spPr>
          <a:xfrm>
            <a:off x="5922299" y="6467856"/>
            <a:ext cx="486956" cy="394640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5" name="Равнобедренный треугольник 34">
            <a:extLst>
              <a:ext uri="{FF2B5EF4-FFF2-40B4-BE49-F238E27FC236}">
                <a16:creationId xmlns:a16="http://schemas.microsoft.com/office/drawing/2014/main" id="{8D3FDD2D-3DF2-4337-A450-C23FCF7EABED}"/>
              </a:ext>
            </a:extLst>
          </p:cNvPr>
          <p:cNvSpPr/>
          <p:nvPr/>
        </p:nvSpPr>
        <p:spPr>
          <a:xfrm flipV="1">
            <a:off x="5922839" y="800"/>
            <a:ext cx="486956" cy="394640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CAE414-0679-4F15-8CFE-23EE66F389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8"/>
          <a:stretch/>
        </p:blipFill>
        <p:spPr>
          <a:xfrm>
            <a:off x="6592178" y="218259"/>
            <a:ext cx="4830534" cy="2799968"/>
          </a:xfrm>
          <a:prstGeom prst="rect">
            <a:avLst/>
          </a:prstGeom>
          <a:ln w="19050">
            <a:solidFill>
              <a:srgbClr val="00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626910-879A-40B7-A7AE-A03DE49E41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68" y="3304656"/>
            <a:ext cx="4751767" cy="3163200"/>
          </a:xfrm>
          <a:prstGeom prst="rect">
            <a:avLst/>
          </a:prstGeom>
          <a:ln w="19050">
            <a:solidFill>
              <a:srgbClr val="00FF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15FCC8-D05C-4475-92E6-DF35DBD281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767" y="3298027"/>
            <a:ext cx="2363951" cy="1573656"/>
          </a:xfrm>
          <a:prstGeom prst="rect">
            <a:avLst/>
          </a:prstGeom>
          <a:ln w="19050">
            <a:solidFill>
              <a:srgbClr val="00FF0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94CC446-A432-4D47-B0EF-5A83284DD3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78" y="3283646"/>
            <a:ext cx="2300611" cy="1531492"/>
          </a:xfrm>
          <a:prstGeom prst="rect">
            <a:avLst/>
          </a:prstGeom>
          <a:ln w="19050">
            <a:solidFill>
              <a:srgbClr val="00FF0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A8FE5A-E693-492F-AF2C-439228939E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2107" y="5082275"/>
            <a:ext cx="2303321" cy="1533147"/>
          </a:xfrm>
          <a:prstGeom prst="rect">
            <a:avLst/>
          </a:prstGeom>
          <a:ln w="12700">
            <a:solidFill>
              <a:srgbClr val="00FF00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1BEE49-340C-4E2A-B84D-66A0FF4EBE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187" t="3939"/>
          <a:stretch/>
        </p:blipFill>
        <p:spPr>
          <a:xfrm>
            <a:off x="6602477" y="4926861"/>
            <a:ext cx="2371798" cy="1688561"/>
          </a:xfrm>
          <a:prstGeom prst="rect">
            <a:avLst/>
          </a:prstGeom>
          <a:ln w="12700">
            <a:solidFill>
              <a:srgbClr val="00FF00"/>
            </a:solidFill>
          </a:ln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2E0BAFD-734C-47BC-A370-E5D634AEC8B3}"/>
              </a:ext>
            </a:extLst>
          </p:cNvPr>
          <p:cNvSpPr/>
          <p:nvPr/>
        </p:nvSpPr>
        <p:spPr>
          <a:xfrm>
            <a:off x="261444" y="1180207"/>
            <a:ext cx="4802342" cy="2062103"/>
          </a:xfrm>
          <a:prstGeom prst="rect">
            <a:avLst/>
          </a:prstGeom>
          <a:solidFill>
            <a:srgbClr val="28CC47">
              <a:alpha val="49804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отряд «</a:t>
            </a:r>
            <a:r>
              <a:rPr lang="ru-RU" sz="1600" b="1" dirty="0" err="1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Жигер</a:t>
            </a:r>
            <a:r>
              <a:rPr lang="ru-RU" sz="16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 Высшего колледжа </a:t>
            </a:r>
            <a:r>
              <a:rPr lang="ru-RU" sz="1600" b="1" dirty="0" err="1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им.М.Жумабаева</a:t>
            </a:r>
            <a:r>
              <a:rPr lang="ru-RU" sz="16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в очередной раз принял участие в Республиканском Слете педагогических отрядов, проводимом ежегодно Республиканским учебно-оздоровительным центром «</a:t>
            </a:r>
            <a:r>
              <a:rPr lang="ru-RU" sz="1600" b="1" dirty="0" err="1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Балдаурен</a:t>
            </a:r>
            <a:r>
              <a:rPr lang="ru-RU" sz="16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 в городе Щучинск.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🏆Команда колледжа традиционно занимает лучшие места в Слете. Нынешнее выступление – наглядное тому подтверждение: отряд вожатых занял 1 место! </a:t>
            </a:r>
            <a:endParaRPr lang="ru-KZ" sz="1600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83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86BB05-2298-4665-99E6-7D14CD6202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" y="149677"/>
            <a:ext cx="792480" cy="792480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C34956-75CF-427F-ABEB-712125F20D66}"/>
              </a:ext>
            </a:extLst>
          </p:cNvPr>
          <p:cNvGrpSpPr/>
          <p:nvPr/>
        </p:nvGrpSpPr>
        <p:grpSpPr>
          <a:xfrm>
            <a:off x="11378149" y="6139995"/>
            <a:ext cx="839724" cy="630936"/>
            <a:chOff x="11352276" y="0"/>
            <a:chExt cx="839724" cy="630936"/>
          </a:xfrm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3889658-E5E8-40C7-B9F7-AB7459E52B6B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EF191C8-6F69-492F-969B-BEF4EE6D89BA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D954858-3E7D-40F3-9CB3-B0B9BD0E9124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532E0E-C0A6-44CB-873E-51C6FF514A57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66367" cy="6858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42215A5-5CF4-4A4B-9728-573D184C08A0}"/>
              </a:ext>
            </a:extLst>
          </p:cNvPr>
          <p:cNvGrpSpPr/>
          <p:nvPr/>
        </p:nvGrpSpPr>
        <p:grpSpPr>
          <a:xfrm>
            <a:off x="126492" y="6169104"/>
            <a:ext cx="839724" cy="630936"/>
            <a:chOff x="11352276" y="0"/>
            <a:chExt cx="839724" cy="630936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273D6BE3-2179-49E1-A16D-06AE2FCA9AB8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228982B7-77E7-42B1-B346-BD755EC90DF2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02F73BF8-ED56-4910-B4B3-8A127D646FAC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id="{7B9F2321-8D15-40F1-A53E-4E099ECB7A4A}"/>
              </a:ext>
            </a:extLst>
          </p:cNvPr>
          <p:cNvSpPr/>
          <p:nvPr/>
        </p:nvSpPr>
        <p:spPr>
          <a:xfrm flipV="1">
            <a:off x="5851815" y="800"/>
            <a:ext cx="486956" cy="394640"/>
          </a:xfrm>
          <a:prstGeom prst="triangl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A9414755-25A2-4481-8A95-6A2E9D40BFF3}"/>
              </a:ext>
            </a:extLst>
          </p:cNvPr>
          <p:cNvSpPr/>
          <p:nvPr/>
        </p:nvSpPr>
        <p:spPr>
          <a:xfrm>
            <a:off x="5922299" y="6467856"/>
            <a:ext cx="486956" cy="394640"/>
          </a:xfrm>
          <a:prstGeom prst="triangl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26" name="Picture 2" descr="История – Бесплатные иконки: образование">
            <a:extLst>
              <a:ext uri="{FF2B5EF4-FFF2-40B4-BE49-F238E27FC236}">
                <a16:creationId xmlns:a16="http://schemas.microsoft.com/office/drawing/2014/main" id="{9259CD96-EC19-4EE8-A3CE-EE73A3256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564" y="5586097"/>
            <a:ext cx="1271903" cy="127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776EBD6-1F6E-4437-A150-1C96F68BA844}"/>
              </a:ext>
            </a:extLst>
          </p:cNvPr>
          <p:cNvSpPr/>
          <p:nvPr/>
        </p:nvSpPr>
        <p:spPr>
          <a:xfrm>
            <a:off x="6965545" y="1051530"/>
            <a:ext cx="4084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0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Уважаемые преподаватели и студенты!</a:t>
            </a:r>
            <a:endParaRPr lang="ru-KZ" sz="2000" b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17E8B49-4433-468F-AFBC-BFEF637E78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4"/>
          <a:stretch/>
        </p:blipFill>
        <p:spPr>
          <a:xfrm>
            <a:off x="1061366" y="1251585"/>
            <a:ext cx="4087389" cy="2665885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F37A42B-282B-48A1-94C3-915356D07445}"/>
              </a:ext>
            </a:extLst>
          </p:cNvPr>
          <p:cNvSpPr/>
          <p:nvPr/>
        </p:nvSpPr>
        <p:spPr>
          <a:xfrm>
            <a:off x="6308627" y="1599696"/>
            <a:ext cx="56274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0" i="0" dirty="0">
                <a:solidFill>
                  <a:schemeClr val="accent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  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       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Эпоха новых взглядов, креативного мышления заставляет менять подходы и технологии во всем. Сегодня как никогда ощущается дефицит молодых специалистов, поэтому большие надежды возлагаются на систему профессионального образования, на подготовку квалифицированных специалистов.</a:t>
            </a:r>
            <a:endParaRPr lang="ru-KZ" sz="1600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            </a:t>
            </a:r>
            <a:r>
              <a:rPr lang="ru-RU" sz="1600" b="0" i="0" dirty="0">
                <a:solidFill>
                  <a:schemeClr val="accent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Это достигается через освоение государственных образовательных стандартов на основе взаимопонимания и сотрудничества между педагогами и студентами.</a:t>
            </a:r>
          </a:p>
          <a:p>
            <a:pPr algn="just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           Не сомневаюсь, что каждый студент нашего колледжа, благодаря полученным знаниям, преодолеет любые трудности. Образование, полученное в Высшем колледже им. М. Жумабаева, поможет добиться профессиональных высот, реализовать свой творческий потенциал.</a:t>
            </a:r>
          </a:p>
          <a:p>
            <a:pPr algn="just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          Пусть колледж будет местом вашего профессионального роста и становления! Пусть ваши успехи способствуют укреплению имиджа нашего учебного заведения!</a:t>
            </a:r>
          </a:p>
          <a:p>
            <a:pPr algn="just"/>
            <a:endParaRPr lang="ru-KZ" sz="1400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8EBEC1AE-B410-4791-97C3-4F31DE42A457}"/>
              </a:ext>
            </a:extLst>
          </p:cNvPr>
          <p:cNvSpPr/>
          <p:nvPr/>
        </p:nvSpPr>
        <p:spPr>
          <a:xfrm>
            <a:off x="173736" y="4206161"/>
            <a:ext cx="5168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16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Жандильдин</a:t>
            </a:r>
            <a:r>
              <a:rPr lang="ru-RU" sz="1600" b="1" i="0" dirty="0">
                <a:solidFill>
                  <a:schemeClr val="accent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16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Ерлик</a:t>
            </a:r>
            <a:r>
              <a:rPr lang="ru-RU" sz="1600" b="1" i="0" dirty="0">
                <a:solidFill>
                  <a:schemeClr val="accent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 Борисович,</a:t>
            </a:r>
            <a:endParaRPr lang="ru-RU" sz="1600" b="0" i="0" dirty="0">
              <a:solidFill>
                <a:schemeClr val="accent2">
                  <a:lumMod val="75000"/>
                </a:schemeClr>
              </a:solidFill>
              <a:effectLst/>
              <a:latin typeface="Monotype Corsiva" panose="03010101010201010101" pitchFamily="66" charset="0"/>
            </a:endParaRPr>
          </a:p>
          <a:p>
            <a:pPr algn="r" fontAlgn="base"/>
            <a:r>
              <a:rPr lang="ru-RU" sz="1600" b="1" i="0" dirty="0">
                <a:solidFill>
                  <a:schemeClr val="accent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директор Высшего колледжа имени </a:t>
            </a:r>
            <a:r>
              <a:rPr lang="ru-RU" sz="16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Магжана</a:t>
            </a:r>
            <a:r>
              <a:rPr lang="ru-RU" sz="1600" b="1" i="0" dirty="0">
                <a:solidFill>
                  <a:schemeClr val="accent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 Жумабаева</a:t>
            </a:r>
            <a:endParaRPr lang="ru-RU" sz="1600" b="0" i="0" dirty="0">
              <a:solidFill>
                <a:schemeClr val="accent2">
                  <a:lumMod val="75000"/>
                </a:schemeClr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156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A760CB1-0278-4CD7-B40E-72279DBFF2BA}"/>
              </a:ext>
            </a:extLst>
          </p:cNvPr>
          <p:cNvSpPr/>
          <p:nvPr/>
        </p:nvSpPr>
        <p:spPr>
          <a:xfrm>
            <a:off x="3756331" y="390705"/>
            <a:ext cx="4778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ПОСТУПИТЬ? </a:t>
            </a: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A2D72829-A386-434C-AF4F-F634ADCFE124}"/>
              </a:ext>
            </a:extLst>
          </p:cNvPr>
          <p:cNvSpPr/>
          <p:nvPr/>
        </p:nvSpPr>
        <p:spPr>
          <a:xfrm flipV="1">
            <a:off x="1" y="10355"/>
            <a:ext cx="966950" cy="735878"/>
          </a:xfrm>
          <a:prstGeom prst="triangle">
            <a:avLst/>
          </a:prstGeom>
          <a:solidFill>
            <a:srgbClr val="9900CC"/>
          </a:solidFill>
          <a:ln>
            <a:solidFill>
              <a:srgbClr val="99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3CE4A1AD-7980-4A3A-ACF7-F55D373F918C}"/>
              </a:ext>
            </a:extLst>
          </p:cNvPr>
          <p:cNvSpPr/>
          <p:nvPr/>
        </p:nvSpPr>
        <p:spPr>
          <a:xfrm>
            <a:off x="10983313" y="5959367"/>
            <a:ext cx="1191696" cy="898634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>
            <a:solidFill>
              <a:srgbClr val="99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101F5A6-473F-48CE-8D21-496D4BC8A2E5}"/>
              </a:ext>
            </a:extLst>
          </p:cNvPr>
          <p:cNvCxnSpPr>
            <a:cxnSpLocks/>
            <a:stCxn id="4" idx="0"/>
          </p:cNvCxnSpPr>
          <p:nvPr/>
        </p:nvCxnSpPr>
        <p:spPr>
          <a:xfrm flipH="1">
            <a:off x="387910" y="746233"/>
            <a:ext cx="95566" cy="6111767"/>
          </a:xfrm>
          <a:prstGeom prst="line">
            <a:avLst/>
          </a:prstGeom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4C9F1F5-1E9F-451F-B18B-1ECA1DC609AF}"/>
              </a:ext>
            </a:extLst>
          </p:cNvPr>
          <p:cNvCxnSpPr>
            <a:cxnSpLocks/>
          </p:cNvCxnSpPr>
          <p:nvPr/>
        </p:nvCxnSpPr>
        <p:spPr>
          <a:xfrm>
            <a:off x="11562037" y="10355"/>
            <a:ext cx="0" cy="6500409"/>
          </a:xfrm>
          <a:prstGeom prst="line">
            <a:avLst/>
          </a:prstGeom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8A2F728-C30E-49D2-B978-813D70FB5ED1}"/>
              </a:ext>
            </a:extLst>
          </p:cNvPr>
          <p:cNvSpPr/>
          <p:nvPr/>
        </p:nvSpPr>
        <p:spPr>
          <a:xfrm rot="19650303" flipV="1">
            <a:off x="3161564" y="629856"/>
            <a:ext cx="486956" cy="339837"/>
          </a:xfrm>
          <a:prstGeom prst="triangle">
            <a:avLst/>
          </a:prstGeom>
          <a:solidFill>
            <a:srgbClr val="9900CC"/>
          </a:solidFill>
          <a:ln>
            <a:solidFill>
              <a:srgbClr val="99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Равнобедренный треугольник 12">
            <a:extLst>
              <a:ext uri="{FF2B5EF4-FFF2-40B4-BE49-F238E27FC236}">
                <a16:creationId xmlns:a16="http://schemas.microsoft.com/office/drawing/2014/main" id="{B86180C4-C593-4999-BD99-89E3FBC55C9D}"/>
              </a:ext>
            </a:extLst>
          </p:cNvPr>
          <p:cNvSpPr/>
          <p:nvPr/>
        </p:nvSpPr>
        <p:spPr>
          <a:xfrm rot="2876498" flipV="1">
            <a:off x="8127943" y="626412"/>
            <a:ext cx="486956" cy="339837"/>
          </a:xfrm>
          <a:prstGeom prst="triangle">
            <a:avLst/>
          </a:prstGeom>
          <a:solidFill>
            <a:srgbClr val="9900CC"/>
          </a:solidFill>
          <a:ln>
            <a:solidFill>
              <a:srgbClr val="99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4098" name="Picture 2" descr="https://flyclipart.com/thumbs/business-process-computer-icons-sales-area-text-process-matters-947910.png">
            <a:extLst>
              <a:ext uri="{FF2B5EF4-FFF2-40B4-BE49-F238E27FC236}">
                <a16:creationId xmlns:a16="http://schemas.microsoft.com/office/drawing/2014/main" id="{3E6AF5FB-0907-4C5F-8BD3-2DA0E4FEC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10" b="92976" l="5000" r="94286">
                        <a14:foregroundMark x1="19524" y1="17500" x2="19524" y2="17500"/>
                        <a14:foregroundMark x1="44762" y1="6310" x2="44762" y2="6310"/>
                        <a14:foregroundMark x1="79881" y1="16071" x2="79881" y2="16071"/>
                        <a14:foregroundMark x1="94286" y1="44643" x2="94286" y2="44643"/>
                        <a14:foregroundMark x1="48690" y1="50476" x2="48690" y2="50476"/>
                        <a14:foregroundMark x1="9167" y1="49762" x2="9167" y2="49762"/>
                        <a14:foregroundMark x1="5119" y1="56548" x2="5119" y2="56548"/>
                        <a14:foregroundMark x1="51905" y1="76548" x2="51905" y2="76548"/>
                        <a14:foregroundMark x1="59167" y1="92976" x2="59167" y2="92976"/>
                        <a14:backgroundMark x1="43690" y1="45238" x2="43690" y2="4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882" y="1311587"/>
            <a:ext cx="4981058" cy="498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89FD900-0764-4ACF-B341-F64E98C44396}"/>
              </a:ext>
            </a:extLst>
          </p:cNvPr>
          <p:cNvSpPr/>
          <p:nvPr/>
        </p:nvSpPr>
        <p:spPr>
          <a:xfrm>
            <a:off x="5119226" y="1682233"/>
            <a:ext cx="4555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1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8E9979E-1474-4483-86F3-6179A0AA7DAA}"/>
              </a:ext>
            </a:extLst>
          </p:cNvPr>
          <p:cNvSpPr/>
          <p:nvPr/>
        </p:nvSpPr>
        <p:spPr>
          <a:xfrm>
            <a:off x="7038641" y="3325386"/>
            <a:ext cx="4555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2</a:t>
            </a:r>
            <a:endParaRPr lang="ru-RU" sz="4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2110C76-A935-4623-98CE-7A96D6156E84}"/>
              </a:ext>
            </a:extLst>
          </p:cNvPr>
          <p:cNvSpPr/>
          <p:nvPr/>
        </p:nvSpPr>
        <p:spPr>
          <a:xfrm>
            <a:off x="5452716" y="5103656"/>
            <a:ext cx="4555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3</a:t>
            </a:r>
            <a:endParaRPr lang="ru-RU" sz="4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2EE0B0C-2A4F-4575-9142-B3C52D05C41A}"/>
              </a:ext>
            </a:extLst>
          </p:cNvPr>
          <p:cNvSpPr/>
          <p:nvPr/>
        </p:nvSpPr>
        <p:spPr>
          <a:xfrm>
            <a:off x="3528544" y="3494194"/>
            <a:ext cx="4555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4</a:t>
            </a:r>
            <a:endParaRPr lang="ru-RU" sz="4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100" name="Picture 4" descr="https://cdn2.iconfinder.com/data/icons/education-learning-set-1/180/Graduate_Student-1024.png">
            <a:extLst>
              <a:ext uri="{FF2B5EF4-FFF2-40B4-BE49-F238E27FC236}">
                <a16:creationId xmlns:a16="http://schemas.microsoft.com/office/drawing/2014/main" id="{40F2BAC1-B5A5-4BFF-83C2-1518CAE99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66" y="2787781"/>
            <a:ext cx="2123303" cy="212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3BAD779-D80E-4C3B-A4A3-F1069E01AA55}"/>
              </a:ext>
            </a:extLst>
          </p:cNvPr>
          <p:cNvSpPr/>
          <p:nvPr/>
        </p:nvSpPr>
        <p:spPr>
          <a:xfrm>
            <a:off x="7884938" y="1832037"/>
            <a:ext cx="33789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Обратись в нашу приемную комиссию, чтобы узнать о критериях поступления и найти для себя подходящую специальность</a:t>
            </a:r>
            <a:r>
              <a:rPr lang="kk-KZ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838C049-7BA0-4A80-A225-2FB9F8B927BC}"/>
              </a:ext>
            </a:extLst>
          </p:cNvPr>
          <p:cNvSpPr/>
          <p:nvPr/>
        </p:nvSpPr>
        <p:spPr>
          <a:xfrm>
            <a:off x="8151953" y="3740884"/>
            <a:ext cx="32297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Собрать документы для поступления: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Документ об образовании ; (подлинник) ;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Медицинская справка (075У) ;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4 фотографии (3х4).</a:t>
            </a:r>
          </a:p>
          <a:p>
            <a:pPr algn="just"/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428937D-A2F1-400A-8668-19BADC7D0A4E}"/>
              </a:ext>
            </a:extLst>
          </p:cNvPr>
          <p:cNvSpPr/>
          <p:nvPr/>
        </p:nvSpPr>
        <p:spPr>
          <a:xfrm>
            <a:off x="629961" y="1832037"/>
            <a:ext cx="28382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Приступай  к занятиям в одном из лучших колледжей Казахстана!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405CC4D-823D-495B-9745-0318F05D9B9F}"/>
              </a:ext>
            </a:extLst>
          </p:cNvPr>
          <p:cNvSpPr/>
          <p:nvPr/>
        </p:nvSpPr>
        <p:spPr>
          <a:xfrm>
            <a:off x="629962" y="4457325"/>
            <a:ext cx="28382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3.Пройди собеседование, напиши эссе. Подпиши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об обучении в колледже.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just"/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807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532E0E-C0A6-44CB-873E-51C6FF514A57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66367" cy="68580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Равнобедренный треугольник 31">
            <a:extLst>
              <a:ext uri="{FF2B5EF4-FFF2-40B4-BE49-F238E27FC236}">
                <a16:creationId xmlns:a16="http://schemas.microsoft.com/office/drawing/2014/main" id="{537D81AB-3A60-4C87-A00C-B834A44518BA}"/>
              </a:ext>
            </a:extLst>
          </p:cNvPr>
          <p:cNvSpPr/>
          <p:nvPr/>
        </p:nvSpPr>
        <p:spPr>
          <a:xfrm>
            <a:off x="5922299" y="6467856"/>
            <a:ext cx="486956" cy="394640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3" name="Равнобедренный треугольник 32">
            <a:extLst>
              <a:ext uri="{FF2B5EF4-FFF2-40B4-BE49-F238E27FC236}">
                <a16:creationId xmlns:a16="http://schemas.microsoft.com/office/drawing/2014/main" id="{E84A49DA-63BF-4EFC-93AA-728CCCC7BF29}"/>
              </a:ext>
            </a:extLst>
          </p:cNvPr>
          <p:cNvSpPr/>
          <p:nvPr/>
        </p:nvSpPr>
        <p:spPr>
          <a:xfrm flipV="1">
            <a:off x="5851815" y="800"/>
            <a:ext cx="486956" cy="394640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3C31F1C-7E50-4C5D-BAFA-2CD6B54A3EBD}"/>
              </a:ext>
            </a:extLst>
          </p:cNvPr>
          <p:cNvGrpSpPr/>
          <p:nvPr/>
        </p:nvGrpSpPr>
        <p:grpSpPr>
          <a:xfrm>
            <a:off x="9976177" y="0"/>
            <a:ext cx="2256136" cy="6858000"/>
            <a:chOff x="9798256" y="11428"/>
            <a:chExt cx="2408087" cy="6846572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3AA8259F-74FF-42E3-BAE3-9AE2978A7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994" r="25782" b="57166"/>
            <a:stretch/>
          </p:blipFill>
          <p:spPr>
            <a:xfrm>
              <a:off x="9798256" y="11428"/>
              <a:ext cx="2408087" cy="5109211"/>
            </a:xfrm>
            <a:prstGeom prst="rect">
              <a:avLst/>
            </a:prstGeom>
            <a:ln w="19050">
              <a:solidFill>
                <a:schemeClr val="accent6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E296A3D7-CF83-48F6-8652-A9BAE63F7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994" r="25782"/>
            <a:stretch/>
          </p:blipFill>
          <p:spPr>
            <a:xfrm>
              <a:off x="9798256" y="584462"/>
              <a:ext cx="2393744" cy="6273538"/>
            </a:xfrm>
            <a:prstGeom prst="rect">
              <a:avLst/>
            </a:prstGeom>
            <a:ln w="19050">
              <a:solidFill>
                <a:schemeClr val="accent6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ECDED5-8305-4A42-B887-10CA15D4B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13" y="4233351"/>
            <a:ext cx="2362185" cy="2362185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5BBF8148-F987-4E29-BF4D-CF4E53478A02}"/>
              </a:ext>
            </a:extLst>
          </p:cNvPr>
          <p:cNvSpPr/>
          <p:nvPr/>
        </p:nvSpPr>
        <p:spPr>
          <a:xfrm>
            <a:off x="6622235" y="1144937"/>
            <a:ext cx="3199255" cy="5232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kk-K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Контакты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EC4D473-5374-4ED5-A280-C1CBE3301EC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99769" y="1725493"/>
            <a:ext cx="714375" cy="2560757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787E9D9A-C3CA-44FB-B341-09D32325AA3F}"/>
              </a:ext>
            </a:extLst>
          </p:cNvPr>
          <p:cNvSpPr/>
          <p:nvPr/>
        </p:nvSpPr>
        <p:spPr>
          <a:xfrm>
            <a:off x="7048576" y="1780482"/>
            <a:ext cx="3089834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i="0" dirty="0">
                <a:effectLst/>
                <a:latin typeface="Monotype Corsiva" panose="03010101010201010101" pitchFamily="66" charset="0"/>
              </a:rPr>
              <a:t> г. Петропавловск </a:t>
            </a:r>
          </a:p>
          <a:p>
            <a:pPr fontAlgn="base"/>
            <a:r>
              <a:rPr lang="ru-RU" b="1" i="0" dirty="0">
                <a:effectLst/>
                <a:latin typeface="Monotype Corsiva" panose="03010101010201010101" pitchFamily="66" charset="0"/>
              </a:rPr>
              <a:t>улица Абая, 28</a:t>
            </a:r>
            <a:endParaRPr lang="ru-RU" b="0" i="0" dirty="0">
              <a:effectLst/>
              <a:latin typeface="Monotype Corsiva" panose="03010101010201010101" pitchFamily="66" charset="0"/>
            </a:endParaRPr>
          </a:p>
          <a:p>
            <a:pPr fontAlgn="base"/>
            <a:endParaRPr lang="ru-RU" sz="1050" b="1" i="0" dirty="0">
              <a:effectLst/>
              <a:latin typeface="Monotype Corsiva" panose="03010101010201010101" pitchFamily="66" charset="0"/>
            </a:endParaRPr>
          </a:p>
          <a:p>
            <a:pPr fontAlgn="base"/>
            <a:r>
              <a:rPr lang="ru-RU" b="1" i="0" dirty="0">
                <a:effectLst/>
                <a:latin typeface="Monotype Corsiva" panose="03010101010201010101" pitchFamily="66" charset="0"/>
              </a:rPr>
              <a:t>49-42-45</a:t>
            </a:r>
          </a:p>
          <a:p>
            <a:pPr fontAlgn="base"/>
            <a:r>
              <a:rPr lang="ru-RU" b="1">
                <a:latin typeface="Monotype Corsiva" panose="03010101010201010101" pitchFamily="66" charset="0"/>
              </a:rPr>
              <a:t>+7 777 894 2318</a:t>
            </a:r>
            <a:endParaRPr lang="ru-RU" sz="1100" b="1" i="0" dirty="0">
              <a:effectLst/>
              <a:latin typeface="Monotype Corsiva" panose="03010101010201010101" pitchFamily="66" charset="0"/>
            </a:endParaRPr>
          </a:p>
          <a:p>
            <a:pPr fontAlgn="base"/>
            <a:r>
              <a:rPr lang="ru-RU" b="1" i="0" dirty="0">
                <a:effectLst/>
                <a:latin typeface="Monotype Corsiva" panose="03010101010201010101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colmagzhan@mail.ru</a:t>
            </a:r>
            <a:endParaRPr lang="ru-RU" b="1" i="0" dirty="0">
              <a:effectLst/>
              <a:latin typeface="Monotype Corsiva" panose="03010101010201010101" pitchFamily="66" charset="0"/>
            </a:endParaRPr>
          </a:p>
          <a:p>
            <a:pPr fontAlgn="base"/>
            <a:endParaRPr lang="ru-RU" b="1" dirty="0">
              <a:latin typeface="Monotype Corsiva" panose="03010101010201010101" pitchFamily="66" charset="0"/>
            </a:endParaRPr>
          </a:p>
          <a:p>
            <a:pPr fontAlgn="base"/>
            <a:endParaRPr lang="ru-RU" b="0" i="0" dirty="0">
              <a:effectLst/>
              <a:latin typeface="Monotype Corsiva" panose="03010101010201010101" pitchFamily="66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91133C2-0D3D-4F4B-BEDB-8B345D2918A4}"/>
              </a:ext>
            </a:extLst>
          </p:cNvPr>
          <p:cNvSpPr/>
          <p:nvPr/>
        </p:nvSpPr>
        <p:spPr>
          <a:xfrm>
            <a:off x="7075601" y="3780350"/>
            <a:ext cx="15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KZ" b="1" dirty="0">
                <a:latin typeface="Academy.kz" panose="02000503000000020003" pitchFamily="2" charset="0"/>
              </a:rPr>
              <a:t>colmagzhan.kz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053805-829F-40FD-A781-96CD990DD97C}"/>
              </a:ext>
            </a:extLst>
          </p:cNvPr>
          <p:cNvSpPr/>
          <p:nvPr/>
        </p:nvSpPr>
        <p:spPr>
          <a:xfrm>
            <a:off x="354951" y="4100108"/>
            <a:ext cx="5416645" cy="193899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Выберите Высший колледж имени </a:t>
            </a:r>
            <a:r>
              <a:rPr lang="ru-RU" sz="2000" b="1" dirty="0" err="1">
                <a:solidFill>
                  <a:srgbClr val="00B050"/>
                </a:solidFill>
                <a:latin typeface="Monotype Corsiva" panose="03010101010201010101" pitchFamily="66" charset="0"/>
              </a:rPr>
              <a:t>Магжана</a:t>
            </a:r>
            <a:r>
              <a:rPr lang="ru-RU" sz="20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 Жумабаева для своего образования, и вы окажетесь в инновационной и поддерживающей среде, где ваш успех - наш приоритет. Сделайте первый шаг к успешной карьере и яркому будущему!</a:t>
            </a:r>
          </a:p>
          <a:p>
            <a:pPr algn="just"/>
            <a:endParaRPr lang="ru-RU" sz="20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3D4123-B8D0-4016-A7FE-ED1547F3E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63" y="1144937"/>
            <a:ext cx="5123393" cy="2476308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862578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86BB05-2298-4665-99E6-7D14CD6202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6" y="113995"/>
            <a:ext cx="857616" cy="857616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C34956-75CF-427F-ABEB-712125F20D66}"/>
              </a:ext>
            </a:extLst>
          </p:cNvPr>
          <p:cNvGrpSpPr/>
          <p:nvPr/>
        </p:nvGrpSpPr>
        <p:grpSpPr>
          <a:xfrm>
            <a:off x="11378149" y="6139995"/>
            <a:ext cx="839724" cy="630936"/>
            <a:chOff x="11352276" y="0"/>
            <a:chExt cx="839724" cy="630936"/>
          </a:xfrm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3889658-E5E8-40C7-B9F7-AB7459E52B6B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EF191C8-6F69-492F-969B-BEF4EE6D89BA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D954858-3E7D-40F3-9CB3-B0B9BD0E9124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532E0E-C0A6-44CB-873E-51C6FF514A57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66367" cy="6858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42215A5-5CF4-4A4B-9728-573D184C08A0}"/>
              </a:ext>
            </a:extLst>
          </p:cNvPr>
          <p:cNvGrpSpPr/>
          <p:nvPr/>
        </p:nvGrpSpPr>
        <p:grpSpPr>
          <a:xfrm>
            <a:off x="126492" y="6169104"/>
            <a:ext cx="839724" cy="630936"/>
            <a:chOff x="11352276" y="0"/>
            <a:chExt cx="839724" cy="630936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273D6BE3-2179-49E1-A16D-06AE2FCA9AB8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228982B7-77E7-42B1-B346-BD755EC90DF2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02F73BF8-ED56-4910-B4B3-8A127D646FAC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id="{7B9F2321-8D15-40F1-A53E-4E099ECB7A4A}"/>
              </a:ext>
            </a:extLst>
          </p:cNvPr>
          <p:cNvSpPr/>
          <p:nvPr/>
        </p:nvSpPr>
        <p:spPr>
          <a:xfrm flipV="1">
            <a:off x="5851815" y="800"/>
            <a:ext cx="486956" cy="394640"/>
          </a:xfrm>
          <a:prstGeom prst="triangl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A9414755-25A2-4481-8A95-6A2E9D40BFF3}"/>
              </a:ext>
            </a:extLst>
          </p:cNvPr>
          <p:cNvSpPr/>
          <p:nvPr/>
        </p:nvSpPr>
        <p:spPr>
          <a:xfrm>
            <a:off x="5922299" y="6467856"/>
            <a:ext cx="486956" cy="394640"/>
          </a:xfrm>
          <a:prstGeom prst="triangl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3053F5BD-AC1B-4B0B-800A-3136A9A5FD45}"/>
              </a:ext>
            </a:extLst>
          </p:cNvPr>
          <p:cNvSpPr/>
          <p:nvPr/>
        </p:nvSpPr>
        <p:spPr>
          <a:xfrm>
            <a:off x="522732" y="971611"/>
            <a:ext cx="11223545" cy="517177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700" dirty="0">
                <a:solidFill>
                  <a:srgbClr val="050505"/>
                </a:solidFill>
                <a:latin typeface="Monotype Corsiva" panose="03010101010201010101" pitchFamily="66" charset="0"/>
              </a:rPr>
              <a:t>      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Высший колледж имени М Жумабаева сегодня – это современное учебное заведение, одним из основных достижений которого является построение образовательной системы непрерывного профессионального образования, подготовка квалифицированных специалистов с широким спектром навыков и компетенций.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С сентября 2019 года КГКП «Петропавловский гуманитарный колледж имени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Магжана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Жумабаева»  переименован в КГКП «Высший колледж имени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Магжана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 Жумабаева».</a:t>
            </a:r>
            <a:endParaRPr lang="ru-RU" sz="1600" dirty="0"/>
          </a:p>
          <a:p>
            <a:pPr indent="450215"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История колледжа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начинается с 1920 года. Известными выпускниками колледжа являются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С.Муканов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И.Шухов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Ш.Кусайынов</a:t>
            </a:r>
            <a:r>
              <a:rPr lang="ru-RU" sz="1600">
                <a:latin typeface="Times New Roman" panose="02020603050405020304" pitchFamily="18" charset="0"/>
                <a:ea typeface="Calibri" panose="020F0502020204030204" pitchFamily="34" charset="0"/>
              </a:rPr>
              <a:t>, Ж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.Саин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А.Абишев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А.Тажибаев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С.Омаров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. В 1993 году колледжу было присвоено имя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Магжана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Жумабаева, который свою педагогическую деятельность начинал в стенах педагогического техникума.</a:t>
            </a:r>
            <a:endParaRPr lang="ru-RU" sz="1600" dirty="0"/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 целях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качественной реализации профессиональных образовательных программ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колледжем в 2017 году была пройдена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государственная аттестация,</a:t>
            </a:r>
            <a:r>
              <a:rPr lang="kk-KZ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в ноябре 2018 года - </a:t>
            </a:r>
            <a:r>
              <a:rPr lang="kk-KZ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международная институциональная и специализированная аккредитация. </a:t>
            </a:r>
            <a:endParaRPr lang="ru-RU" sz="1600" dirty="0"/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 2022-2023 году колледжем успешно пройдена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государственная аттестация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в ходе которой была получена оценка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«отлично».</a:t>
            </a:r>
            <a:endParaRPr lang="ru-RU" sz="1600" b="1" dirty="0"/>
          </a:p>
          <a:p>
            <a:pPr marL="457200" indent="450215" algn="just">
              <a:lnSpc>
                <a:spcPct val="107000"/>
              </a:lnSpc>
              <a:spcAft>
                <a:spcPts val="0"/>
              </a:spcAft>
            </a:pPr>
            <a:r>
              <a:rPr lang="kk-K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2018 году согласно </a:t>
            </a:r>
            <a:r>
              <a:rPr lang="kk-KZ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Национального</a:t>
            </a:r>
            <a:r>
              <a:rPr lang="kk-K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рейтинга,</a:t>
            </a:r>
            <a:r>
              <a:rPr lang="kk-K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проводимого Независимым агентством по обеспечению качества в образовании - РЕЙТИНГ IQAA (НАОКО) колледж занял 2 место, в 2019 г. – 3 место. Колледж также является обладателем диплома 1 степени в номинации «Лучшие образовательные учреждения» по представлению президиума Международного экспертного совета редакции Международной энциклопедии «Лучшие в образовании».</a:t>
            </a:r>
            <a:endParaRPr lang="ru-RU" sz="1600" dirty="0">
              <a:solidFill>
                <a:srgbClr val="050505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240DD4B-AB76-4248-8B98-8C98C0EAA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18" y="892944"/>
            <a:ext cx="535541" cy="53554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299299C-A724-4E23-A9F5-DC4DE6554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5256" y="5602212"/>
            <a:ext cx="727787" cy="619836"/>
          </a:xfrm>
          <a:prstGeom prst="rect">
            <a:avLst/>
          </a:prstGeom>
        </p:spPr>
      </p:pic>
      <p:pic>
        <p:nvPicPr>
          <p:cNvPr id="1026" name="Picture 2" descr="История – Бесплатные иконки: образование">
            <a:extLst>
              <a:ext uri="{FF2B5EF4-FFF2-40B4-BE49-F238E27FC236}">
                <a16:creationId xmlns:a16="http://schemas.microsoft.com/office/drawing/2014/main" id="{9259CD96-EC19-4EE8-A3CE-EE73A3256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564" y="5586097"/>
            <a:ext cx="1271903" cy="127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535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A2990BD-6C16-4B2C-94BF-D26D734F7DCB}"/>
              </a:ext>
            </a:extLst>
          </p:cNvPr>
          <p:cNvGrpSpPr/>
          <p:nvPr/>
        </p:nvGrpSpPr>
        <p:grpSpPr>
          <a:xfrm>
            <a:off x="2302525" y="135495"/>
            <a:ext cx="830998" cy="756742"/>
            <a:chOff x="147828" y="66799"/>
            <a:chExt cx="1073636" cy="109364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BBDC129D-C46A-4FD9-B5F5-F06D490DFFC7}"/>
                </a:ext>
              </a:extLst>
            </p:cNvPr>
            <p:cNvSpPr/>
            <p:nvPr/>
          </p:nvSpPr>
          <p:spPr>
            <a:xfrm>
              <a:off x="147828" y="66799"/>
              <a:ext cx="1073636" cy="109364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186BB05-2298-4665-99E6-7D14CD620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32" y="123886"/>
              <a:ext cx="959428" cy="959428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C34956-75CF-427F-ABEB-712125F20D66}"/>
              </a:ext>
            </a:extLst>
          </p:cNvPr>
          <p:cNvGrpSpPr/>
          <p:nvPr/>
        </p:nvGrpSpPr>
        <p:grpSpPr>
          <a:xfrm>
            <a:off x="11263500" y="5937763"/>
            <a:ext cx="839724" cy="630936"/>
            <a:chOff x="11352276" y="0"/>
            <a:chExt cx="839724" cy="630936"/>
          </a:xfrm>
          <a:solidFill>
            <a:schemeClr val="accent4"/>
          </a:solidFill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3889658-E5E8-40C7-B9F7-AB7459E52B6B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solidFill>
              <a:srgbClr val="00FF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EF191C8-6F69-492F-969B-BEF4EE6D89BA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solidFill>
              <a:srgbClr val="00FF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D954858-3E7D-40F3-9CB3-B0B9BD0E9124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solidFill>
              <a:srgbClr val="00FF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532E0E-C0A6-44CB-873E-51C6FF514A57}"/>
              </a:ext>
            </a:extLst>
          </p:cNvPr>
          <p:cNvCxnSpPr>
            <a:cxnSpLocks/>
          </p:cNvCxnSpPr>
          <p:nvPr/>
        </p:nvCxnSpPr>
        <p:spPr>
          <a:xfrm>
            <a:off x="6162367" y="-2"/>
            <a:ext cx="0" cy="680936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460938-BA19-4525-A088-7E5BB2A36CF8}"/>
              </a:ext>
            </a:extLst>
          </p:cNvPr>
          <p:cNvSpPr/>
          <p:nvPr/>
        </p:nvSpPr>
        <p:spPr>
          <a:xfrm rot="16200000">
            <a:off x="2293569" y="3013500"/>
            <a:ext cx="6858000" cy="830997"/>
          </a:xfrm>
          <a:prstGeom prst="rect">
            <a:avLst/>
          </a:prstGeom>
          <a:solidFill>
            <a:srgbClr val="00FF00">
              <a:alpha val="5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nvex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</a:t>
            </a:r>
            <a:endParaRPr lang="ru-KZ" sz="4800" b="1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A9414755-25A2-4481-8A95-6A2E9D40BFF3}"/>
              </a:ext>
            </a:extLst>
          </p:cNvPr>
          <p:cNvSpPr/>
          <p:nvPr/>
        </p:nvSpPr>
        <p:spPr>
          <a:xfrm>
            <a:off x="5922299" y="6467856"/>
            <a:ext cx="486956" cy="394640"/>
          </a:xfrm>
          <a:prstGeom prst="triangle">
            <a:avLst/>
          </a:prstGeom>
          <a:solidFill>
            <a:srgbClr val="00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5" name="Равнобедренный треугольник 34">
            <a:extLst>
              <a:ext uri="{FF2B5EF4-FFF2-40B4-BE49-F238E27FC236}">
                <a16:creationId xmlns:a16="http://schemas.microsoft.com/office/drawing/2014/main" id="{8D3FDD2D-3DF2-4337-A450-C23FCF7EABED}"/>
              </a:ext>
            </a:extLst>
          </p:cNvPr>
          <p:cNvSpPr/>
          <p:nvPr/>
        </p:nvSpPr>
        <p:spPr>
          <a:xfrm flipV="1">
            <a:off x="5922839" y="800"/>
            <a:ext cx="486956" cy="394640"/>
          </a:xfrm>
          <a:prstGeom prst="triangle">
            <a:avLst/>
          </a:prstGeom>
          <a:solidFill>
            <a:srgbClr val="00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A5D5F1-E3CC-472B-B8F6-E5FA1DE8F9F7}"/>
              </a:ext>
            </a:extLst>
          </p:cNvPr>
          <p:cNvSpPr txBox="1"/>
          <p:nvPr/>
        </p:nvSpPr>
        <p:spPr>
          <a:xfrm>
            <a:off x="238201" y="5548704"/>
            <a:ext cx="1712617" cy="340519"/>
          </a:xfrm>
          <a:prstGeom prst="flowChartAlternateProcess">
            <a:avLst/>
          </a:prstGeom>
          <a:solidFill>
            <a:srgbClr val="00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1400" b="1" dirty="0">
                <a:solidFill>
                  <a:srgbClr val="9900CC"/>
                </a:solidFill>
                <a:latin typeface="Monotype Corsiva" panose="03010101010201010101" pitchFamily="66" charset="0"/>
              </a:rPr>
              <a:t>На базе 9 класса</a:t>
            </a:r>
            <a:endParaRPr lang="ru-RU" sz="1400" b="1" dirty="0">
              <a:solidFill>
                <a:srgbClr val="9900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BA96D9D-A2EB-4496-BC19-062CB1C95F1C}"/>
              </a:ext>
            </a:extLst>
          </p:cNvPr>
          <p:cNvSpPr/>
          <p:nvPr/>
        </p:nvSpPr>
        <p:spPr>
          <a:xfrm>
            <a:off x="230109" y="1067745"/>
            <a:ext cx="4944370" cy="8771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01120100 «Дошкольное воспитание и обучение</a:t>
            </a:r>
            <a:r>
              <a:rPr lang="ru-RU" sz="1700" dirty="0">
                <a:solidFill>
                  <a:srgbClr val="7030A0"/>
                </a:solidFill>
                <a:latin typeface="Monotype Corsiva" panose="03010101010201010101" pitchFamily="66" charset="0"/>
              </a:rPr>
              <a:t>»</a:t>
            </a:r>
            <a:br>
              <a:rPr lang="ru-RU" sz="1700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1700" dirty="0">
                <a:solidFill>
                  <a:srgbClr val="7030A0"/>
                </a:solidFill>
                <a:latin typeface="Monotype Corsiva" panose="03010101010201010101" pitchFamily="66" charset="0"/>
              </a:rPr>
              <a:t>► 4S01120102 «Воспитатель организации дошкольного воспитания и обучения»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0DA465-89E3-4894-85D8-397C5CEDEFD5}"/>
              </a:ext>
            </a:extLst>
          </p:cNvPr>
          <p:cNvSpPr txBox="1"/>
          <p:nvPr/>
        </p:nvSpPr>
        <p:spPr>
          <a:xfrm>
            <a:off x="2192241" y="5552187"/>
            <a:ext cx="2843642" cy="340519"/>
          </a:xfrm>
          <a:prstGeom prst="flowChartAlternateProcess">
            <a:avLst/>
          </a:prstGeom>
          <a:solidFill>
            <a:srgbClr val="00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1400" b="1" dirty="0">
                <a:solidFill>
                  <a:srgbClr val="9900CC"/>
                </a:solidFill>
                <a:latin typeface="Monotype Corsiva" panose="03010101010201010101" pitchFamily="66" charset="0"/>
              </a:rPr>
              <a:t>Срок обучения: 3 года 10 месяцев</a:t>
            </a:r>
            <a:endParaRPr lang="ru-RU" sz="1400" b="1" dirty="0">
              <a:solidFill>
                <a:srgbClr val="9900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8E59388-9979-4B67-B0D6-D762FE2D4A61}"/>
              </a:ext>
            </a:extLst>
          </p:cNvPr>
          <p:cNvSpPr/>
          <p:nvPr/>
        </p:nvSpPr>
        <p:spPr>
          <a:xfrm>
            <a:off x="6305051" y="1092536"/>
            <a:ext cx="5466325" cy="1200329"/>
          </a:xfrm>
          <a:prstGeom prst="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06130100 «Программное обеспечение (по видам)»</a:t>
            </a:r>
          </a:p>
          <a:p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► 3W06130102 «</a:t>
            </a:r>
            <a:r>
              <a:rPr lang="ru-RU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Web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-дизайнер»</a:t>
            </a:r>
          </a:p>
          <a:p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► 4S06130103 «Разработчик программного обеспечения»</a:t>
            </a:r>
          </a:p>
          <a:p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► 4S06130105 «Техник информационных систем»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98C25E-D632-4EA9-AE90-A78E3CAEBB1C}"/>
              </a:ext>
            </a:extLst>
          </p:cNvPr>
          <p:cNvSpPr/>
          <p:nvPr/>
        </p:nvSpPr>
        <p:spPr>
          <a:xfrm>
            <a:off x="6320386" y="3862548"/>
            <a:ext cx="5497744" cy="646331"/>
          </a:xfrm>
          <a:prstGeom prst="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 </a:t>
            </a: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09230100 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«</a:t>
            </a: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Социальная работа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»</a:t>
            </a:r>
            <a:b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► 4S09230102 «Социальный работник»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E8B1444-400D-4C0A-80BC-B1C5499AFA65}"/>
              </a:ext>
            </a:extLst>
          </p:cNvPr>
          <p:cNvSpPr/>
          <p:nvPr/>
        </p:nvSpPr>
        <p:spPr>
          <a:xfrm>
            <a:off x="220012" y="3353722"/>
            <a:ext cx="4944370" cy="20313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01140600 «Педагогика и методика преподавания языка и литературы основного среднего образования»</a:t>
            </a:r>
          </a:p>
          <a:p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► 4S01140602 «Учитель русского языка и литературы»</a:t>
            </a:r>
          </a:p>
          <a:p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► 4S01140601 «Учитель казахского языка и литературы»</a:t>
            </a:r>
          </a:p>
          <a:p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► 4S01140605 «Учитель иностранного языка»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2AF39EA-89CA-4C2E-99D2-6C4AB7218A6B}"/>
              </a:ext>
            </a:extLst>
          </p:cNvPr>
          <p:cNvSpPr/>
          <p:nvPr/>
        </p:nvSpPr>
        <p:spPr>
          <a:xfrm>
            <a:off x="238739" y="2186544"/>
            <a:ext cx="4927109" cy="9233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01140100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 «</a:t>
            </a: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Педагогика и методика начального обучения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»</a:t>
            </a:r>
            <a:b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► 4S01140101 «Учитель начального образования»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5EAE26-D350-4F2C-BA1D-03E6A4B749FB}"/>
              </a:ext>
            </a:extLst>
          </p:cNvPr>
          <p:cNvSpPr txBox="1"/>
          <p:nvPr/>
        </p:nvSpPr>
        <p:spPr>
          <a:xfrm>
            <a:off x="6279290" y="2544545"/>
            <a:ext cx="1712617" cy="340519"/>
          </a:xfrm>
          <a:prstGeom prst="flowChartAlternateProcess">
            <a:avLst/>
          </a:prstGeom>
          <a:solidFill>
            <a:srgbClr val="00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1400" b="1" dirty="0">
                <a:solidFill>
                  <a:srgbClr val="9900CC"/>
                </a:solidFill>
                <a:latin typeface="Monotype Corsiva" panose="03010101010201010101" pitchFamily="66" charset="0"/>
              </a:rPr>
              <a:t>На базе 9 класса</a:t>
            </a:r>
            <a:endParaRPr lang="ru-RU" sz="1400" b="1" dirty="0">
              <a:solidFill>
                <a:srgbClr val="9900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908139-02E7-4F4D-A841-6375BC425C69}"/>
              </a:ext>
            </a:extLst>
          </p:cNvPr>
          <p:cNvSpPr txBox="1"/>
          <p:nvPr/>
        </p:nvSpPr>
        <p:spPr>
          <a:xfrm>
            <a:off x="8311615" y="2555789"/>
            <a:ext cx="2843642" cy="340519"/>
          </a:xfrm>
          <a:prstGeom prst="flowChartAlternateProcess">
            <a:avLst/>
          </a:prstGeom>
          <a:solidFill>
            <a:srgbClr val="00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1400" b="1" dirty="0">
                <a:solidFill>
                  <a:srgbClr val="9900CC"/>
                </a:solidFill>
                <a:latin typeface="Monotype Corsiva" panose="03010101010201010101" pitchFamily="66" charset="0"/>
              </a:rPr>
              <a:t>Срок обучения: 2 года 10 месяцев</a:t>
            </a:r>
            <a:endParaRPr lang="ru-RU" sz="1400" b="1" dirty="0">
              <a:solidFill>
                <a:srgbClr val="9900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445084-F4D5-4057-94E1-B58519CDE69D}"/>
              </a:ext>
            </a:extLst>
          </p:cNvPr>
          <p:cNvSpPr txBox="1"/>
          <p:nvPr/>
        </p:nvSpPr>
        <p:spPr>
          <a:xfrm>
            <a:off x="6341450" y="4820658"/>
            <a:ext cx="1712617" cy="340519"/>
          </a:xfrm>
          <a:prstGeom prst="flowChartAlternateProcess">
            <a:avLst/>
          </a:prstGeom>
          <a:solidFill>
            <a:srgbClr val="00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1400" b="1" dirty="0">
                <a:solidFill>
                  <a:srgbClr val="9900CC"/>
                </a:solidFill>
                <a:latin typeface="Monotype Corsiva" panose="03010101010201010101" pitchFamily="66" charset="0"/>
              </a:rPr>
              <a:t>На базе 11 класса</a:t>
            </a:r>
            <a:endParaRPr lang="ru-RU" sz="1400" b="1" dirty="0">
              <a:solidFill>
                <a:srgbClr val="9900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271D79-6420-42F6-A436-9E83CF70E6E5}"/>
              </a:ext>
            </a:extLst>
          </p:cNvPr>
          <p:cNvSpPr txBox="1"/>
          <p:nvPr/>
        </p:nvSpPr>
        <p:spPr>
          <a:xfrm>
            <a:off x="8311615" y="4818962"/>
            <a:ext cx="2843642" cy="340519"/>
          </a:xfrm>
          <a:prstGeom prst="flowChartAlternateProcess">
            <a:avLst/>
          </a:prstGeom>
          <a:solidFill>
            <a:srgbClr val="00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1400" b="1" dirty="0">
                <a:solidFill>
                  <a:srgbClr val="9900CC"/>
                </a:solidFill>
                <a:latin typeface="Monotype Corsiva" panose="03010101010201010101" pitchFamily="66" charset="0"/>
              </a:rPr>
              <a:t>Срок обучения: 1 год 10 месяцев</a:t>
            </a:r>
            <a:endParaRPr lang="ru-RU" sz="1400" b="1" dirty="0">
              <a:solidFill>
                <a:srgbClr val="9900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0" name="Стрелка: пятиугольник 39">
            <a:extLst>
              <a:ext uri="{FF2B5EF4-FFF2-40B4-BE49-F238E27FC236}">
                <a16:creationId xmlns:a16="http://schemas.microsoft.com/office/drawing/2014/main" id="{6E4E1380-335A-4C01-BD45-621372464D72}"/>
              </a:ext>
            </a:extLst>
          </p:cNvPr>
          <p:cNvSpPr/>
          <p:nvPr/>
        </p:nvSpPr>
        <p:spPr>
          <a:xfrm>
            <a:off x="6303431" y="442629"/>
            <a:ext cx="5499363" cy="240515"/>
          </a:xfrm>
          <a:prstGeom prst="homePlate">
            <a:avLst>
              <a:gd name="adj" fmla="val 39318"/>
            </a:avLst>
          </a:prstGeom>
          <a:ln w="19050">
            <a:solidFill>
              <a:srgbClr val="00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9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Стрелка: пятиугольник 40">
            <a:extLst>
              <a:ext uri="{FF2B5EF4-FFF2-40B4-BE49-F238E27FC236}">
                <a16:creationId xmlns:a16="http://schemas.microsoft.com/office/drawing/2014/main" id="{0209A326-A7A8-4679-9CE2-32529978589F}"/>
              </a:ext>
            </a:extLst>
          </p:cNvPr>
          <p:cNvSpPr/>
          <p:nvPr/>
        </p:nvSpPr>
        <p:spPr>
          <a:xfrm>
            <a:off x="230110" y="6297817"/>
            <a:ext cx="4829534" cy="240515"/>
          </a:xfrm>
          <a:prstGeom prst="homePlate">
            <a:avLst>
              <a:gd name="adj" fmla="val 39318"/>
            </a:avLst>
          </a:prstGeom>
          <a:ln w="19050">
            <a:solidFill>
              <a:srgbClr val="00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9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F64750-BBC7-49C1-AD5D-F517254A8073}"/>
              </a:ext>
            </a:extLst>
          </p:cNvPr>
          <p:cNvSpPr txBox="1"/>
          <p:nvPr/>
        </p:nvSpPr>
        <p:spPr>
          <a:xfrm>
            <a:off x="975312" y="5904663"/>
            <a:ext cx="2843642" cy="340519"/>
          </a:xfrm>
          <a:prstGeom prst="flowChartAlternateProcess">
            <a:avLst/>
          </a:prstGeom>
          <a:solidFill>
            <a:srgbClr val="00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1400" b="1" dirty="0">
                <a:solidFill>
                  <a:srgbClr val="9900CC"/>
                </a:solidFill>
                <a:latin typeface="Monotype Corsiva" panose="03010101010201010101" pitchFamily="66" charset="0"/>
              </a:rPr>
              <a:t>Язык обучения: казахский, русский</a:t>
            </a:r>
            <a:endParaRPr lang="ru-RU" sz="1400" b="1" dirty="0">
              <a:solidFill>
                <a:srgbClr val="9900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C64ABB-63F8-4127-899B-974E35620424}"/>
              </a:ext>
            </a:extLst>
          </p:cNvPr>
          <p:cNvSpPr txBox="1"/>
          <p:nvPr/>
        </p:nvSpPr>
        <p:spPr>
          <a:xfrm>
            <a:off x="7186130" y="3144082"/>
            <a:ext cx="2843642" cy="340519"/>
          </a:xfrm>
          <a:prstGeom prst="flowChartAlternateProcess">
            <a:avLst/>
          </a:prstGeom>
          <a:solidFill>
            <a:srgbClr val="00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1400" b="1" dirty="0">
                <a:solidFill>
                  <a:srgbClr val="9900CC"/>
                </a:solidFill>
                <a:latin typeface="Monotype Corsiva" panose="03010101010201010101" pitchFamily="66" charset="0"/>
              </a:rPr>
              <a:t>Язык обучения: казахский, русский</a:t>
            </a:r>
            <a:endParaRPr lang="ru-RU" sz="1400" b="1" dirty="0">
              <a:solidFill>
                <a:srgbClr val="9900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E9E660-06C0-41FB-9FC0-C45A39410CF6}"/>
              </a:ext>
            </a:extLst>
          </p:cNvPr>
          <p:cNvSpPr txBox="1"/>
          <p:nvPr/>
        </p:nvSpPr>
        <p:spPr>
          <a:xfrm>
            <a:off x="7135598" y="5469527"/>
            <a:ext cx="2843642" cy="340519"/>
          </a:xfrm>
          <a:prstGeom prst="flowChartAlternateProcess">
            <a:avLst/>
          </a:prstGeom>
          <a:solidFill>
            <a:srgbClr val="00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1400" b="1" dirty="0">
                <a:solidFill>
                  <a:srgbClr val="9900CC"/>
                </a:solidFill>
                <a:latin typeface="Monotype Corsiva" panose="03010101010201010101" pitchFamily="66" charset="0"/>
              </a:rPr>
              <a:t>Язык обучения: русский</a:t>
            </a:r>
            <a:endParaRPr lang="ru-RU" sz="1400" b="1" dirty="0">
              <a:solidFill>
                <a:srgbClr val="9900CC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4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A2990BD-6C16-4B2C-94BF-D26D734F7DCB}"/>
              </a:ext>
            </a:extLst>
          </p:cNvPr>
          <p:cNvGrpSpPr/>
          <p:nvPr/>
        </p:nvGrpSpPr>
        <p:grpSpPr>
          <a:xfrm>
            <a:off x="2372164" y="172740"/>
            <a:ext cx="927332" cy="862653"/>
            <a:chOff x="147828" y="66799"/>
            <a:chExt cx="1073636" cy="109364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BBDC129D-C46A-4FD9-B5F5-F06D490DFFC7}"/>
                </a:ext>
              </a:extLst>
            </p:cNvPr>
            <p:cNvSpPr/>
            <p:nvPr/>
          </p:nvSpPr>
          <p:spPr>
            <a:xfrm>
              <a:off x="147828" y="66799"/>
              <a:ext cx="1073636" cy="1093640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186BB05-2298-4665-99E6-7D14CD620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29" y="123648"/>
              <a:ext cx="959428" cy="959428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C34956-75CF-427F-ABEB-712125F20D66}"/>
              </a:ext>
            </a:extLst>
          </p:cNvPr>
          <p:cNvGrpSpPr/>
          <p:nvPr/>
        </p:nvGrpSpPr>
        <p:grpSpPr>
          <a:xfrm>
            <a:off x="11352276" y="0"/>
            <a:ext cx="839724" cy="630936"/>
            <a:chOff x="11352276" y="0"/>
            <a:chExt cx="839724" cy="630936"/>
          </a:xfrm>
          <a:solidFill>
            <a:schemeClr val="accent4"/>
          </a:solidFill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3889658-E5E8-40C7-B9F7-AB7459E52B6B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EF191C8-6F69-492F-969B-BEF4EE6D89BA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solidFill>
              <a:srgbClr val="9900CC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D954858-3E7D-40F3-9CB3-B0B9BD0E9124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grpFill/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532E0E-C0A6-44CB-873E-51C6FF514A57}"/>
              </a:ext>
            </a:extLst>
          </p:cNvPr>
          <p:cNvCxnSpPr>
            <a:cxnSpLocks/>
          </p:cNvCxnSpPr>
          <p:nvPr/>
        </p:nvCxnSpPr>
        <p:spPr>
          <a:xfrm>
            <a:off x="6162367" y="-2"/>
            <a:ext cx="0" cy="680936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460938-BA19-4525-A088-7E5BB2A36CF8}"/>
              </a:ext>
            </a:extLst>
          </p:cNvPr>
          <p:cNvSpPr/>
          <p:nvPr/>
        </p:nvSpPr>
        <p:spPr>
          <a:xfrm rot="16200000">
            <a:off x="2293569" y="3013500"/>
            <a:ext cx="6858000" cy="83099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nvex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  А К А Л А В Р И А Т</a:t>
            </a:r>
            <a:endParaRPr lang="ru-KZ" sz="4800" b="1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A9414755-25A2-4481-8A95-6A2E9D40BFF3}"/>
              </a:ext>
            </a:extLst>
          </p:cNvPr>
          <p:cNvSpPr/>
          <p:nvPr/>
        </p:nvSpPr>
        <p:spPr>
          <a:xfrm>
            <a:off x="5922299" y="6467856"/>
            <a:ext cx="486956" cy="394640"/>
          </a:xfrm>
          <a:prstGeom prst="triangl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5" name="Равнобедренный треугольник 34">
            <a:extLst>
              <a:ext uri="{FF2B5EF4-FFF2-40B4-BE49-F238E27FC236}">
                <a16:creationId xmlns:a16="http://schemas.microsoft.com/office/drawing/2014/main" id="{8D3FDD2D-3DF2-4337-A450-C23FCF7EABED}"/>
              </a:ext>
            </a:extLst>
          </p:cNvPr>
          <p:cNvSpPr/>
          <p:nvPr/>
        </p:nvSpPr>
        <p:spPr>
          <a:xfrm flipV="1">
            <a:off x="5922839" y="800"/>
            <a:ext cx="486956" cy="394640"/>
          </a:xfrm>
          <a:prstGeom prst="triangl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F09F437-9C19-408F-A610-E921D6020632}"/>
              </a:ext>
            </a:extLst>
          </p:cNvPr>
          <p:cNvSpPr/>
          <p:nvPr/>
        </p:nvSpPr>
        <p:spPr>
          <a:xfrm>
            <a:off x="944390" y="1115476"/>
            <a:ext cx="3624262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fontAlgn="base"/>
            <a:r>
              <a:rPr lang="ru-RU" sz="2800" b="1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</a:t>
            </a:r>
            <a:endParaRPr lang="ru-RU" sz="2800" b="1" i="0" u="none" strike="noStrike" cap="all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A53314-A500-41EE-98EA-E6B242E816B5}"/>
              </a:ext>
            </a:extLst>
          </p:cNvPr>
          <p:cNvSpPr/>
          <p:nvPr/>
        </p:nvSpPr>
        <p:spPr>
          <a:xfrm>
            <a:off x="311992" y="1807881"/>
            <a:ext cx="4889059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 5AB01120101 «Прикладной бакалавр дошкольного воспитания и обучения», </a:t>
            </a:r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обучения: русский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54BA205-5228-4199-8896-564C918533F2}"/>
              </a:ext>
            </a:extLst>
          </p:cNvPr>
          <p:cNvSpPr/>
          <p:nvPr/>
        </p:nvSpPr>
        <p:spPr>
          <a:xfrm>
            <a:off x="311993" y="2527130"/>
            <a:ext cx="4889058" cy="8309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 5AB01140101 «Прикладной бакалавр педагогики и методики начального образования», </a:t>
            </a:r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обучения: русский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B41EE1-ECDC-4886-A8EB-820A701F8337}"/>
              </a:ext>
            </a:extLst>
          </p:cNvPr>
          <p:cNvSpPr/>
          <p:nvPr/>
        </p:nvSpPr>
        <p:spPr>
          <a:xfrm>
            <a:off x="311992" y="3512345"/>
            <a:ext cx="4889058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 5AB01140401 «</a:t>
            </a:r>
            <a:r>
              <a:rPr lang="ru-RU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Прикладной бакалавр информатики», </a:t>
            </a:r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обучения: русский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874A3E-EFE3-4397-A415-16392A97F4C4}"/>
              </a:ext>
            </a:extLst>
          </p:cNvPr>
          <p:cNvSpPr/>
          <p:nvPr/>
        </p:nvSpPr>
        <p:spPr>
          <a:xfrm>
            <a:off x="287644" y="4197541"/>
            <a:ext cx="4913406" cy="15696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ru-RU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 5AB01140301 «Прикладной бакалавр педагогики и методики преподавания казахского языка и литературы», </a:t>
            </a:r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обучения: казахский</a:t>
            </a:r>
            <a:br>
              <a:rPr lang="ru-RU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 5AB01140303 «Прикладной бакалавр педагогики и методики преподавания иностранного языка», </a:t>
            </a:r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обучения: русский</a:t>
            </a:r>
            <a:endParaRPr lang="ru-RU" sz="1600" dirty="0">
              <a:solidFill>
                <a:srgbClr val="0505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A5D5F1-E3CC-472B-B8F6-E5FA1DE8F9F7}"/>
              </a:ext>
            </a:extLst>
          </p:cNvPr>
          <p:cNvSpPr txBox="1"/>
          <p:nvPr/>
        </p:nvSpPr>
        <p:spPr>
          <a:xfrm>
            <a:off x="281753" y="6127338"/>
            <a:ext cx="1626808" cy="340519"/>
          </a:xfrm>
          <a:prstGeom prst="flowChartAlternate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1400" b="1" dirty="0">
                <a:solidFill>
                  <a:srgbClr val="9900CC"/>
                </a:solidFill>
                <a:latin typeface="Monotype Corsiva" panose="03010101010201010101" pitchFamily="66" charset="0"/>
              </a:rPr>
              <a:t>На базе 11 класса</a:t>
            </a:r>
            <a:endParaRPr lang="ru-RU" sz="1400" b="1" dirty="0">
              <a:solidFill>
                <a:srgbClr val="9900C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68A561-748D-4679-A302-38095264A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11" y="3123147"/>
            <a:ext cx="2987417" cy="19886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F643714-0EF8-4BDD-8363-2B8AB0A12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11" y="437143"/>
            <a:ext cx="3874125" cy="257896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86D9CB3-C2DE-444B-8869-5B8A02F0E6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69" y="2370371"/>
            <a:ext cx="2624531" cy="174712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7DEC12E-EE2E-490F-9B11-02F43374BF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921" y="874023"/>
            <a:ext cx="1882652" cy="125326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ABC843D-82F1-4208-9370-4971F3312D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55" y="5222555"/>
            <a:ext cx="2167109" cy="14426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CA0CC60-E707-4F53-97CD-86F2443198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63" y="4525602"/>
            <a:ext cx="3352637" cy="22318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B3B1B06-ABF1-4030-B1AA-E999DAF258EB}"/>
              </a:ext>
            </a:extLst>
          </p:cNvPr>
          <p:cNvSpPr txBox="1"/>
          <p:nvPr/>
        </p:nvSpPr>
        <p:spPr>
          <a:xfrm>
            <a:off x="2728510" y="6127337"/>
            <a:ext cx="2465691" cy="340519"/>
          </a:xfrm>
          <a:prstGeom prst="flowChartAlternate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1400" b="1" dirty="0">
                <a:solidFill>
                  <a:srgbClr val="9900CC"/>
                </a:solidFill>
                <a:latin typeface="Monotype Corsiva" panose="03010101010201010101" pitchFamily="66" charset="0"/>
              </a:rPr>
              <a:t>Срок обучения: 2 года 10 месяцев</a:t>
            </a:r>
            <a:endParaRPr lang="ru-RU" sz="1400" b="1" dirty="0">
              <a:solidFill>
                <a:srgbClr val="9900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FA9EA557-6480-4F24-905C-55618C4A063B}"/>
              </a:ext>
            </a:extLst>
          </p:cNvPr>
          <p:cNvSpPr/>
          <p:nvPr/>
        </p:nvSpPr>
        <p:spPr>
          <a:xfrm>
            <a:off x="2024109" y="6127337"/>
            <a:ext cx="605966" cy="340519"/>
          </a:xfrm>
          <a:prstGeom prst="roundRect">
            <a:avLst/>
          </a:prstGeom>
          <a:solidFill>
            <a:srgbClr val="9900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649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555F664-C292-41C6-86BD-4F58A2DD0387}"/>
              </a:ext>
            </a:extLst>
          </p:cNvPr>
          <p:cNvCxnSpPr>
            <a:stCxn id="25" idx="0"/>
          </p:cNvCxnSpPr>
          <p:nvPr/>
        </p:nvCxnSpPr>
        <p:spPr>
          <a:xfrm>
            <a:off x="941137" y="1226132"/>
            <a:ext cx="0" cy="563186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2534AEF-8BDE-443A-9F31-380F736DDC69}"/>
              </a:ext>
            </a:extLst>
          </p:cNvPr>
          <p:cNvSpPr/>
          <p:nvPr/>
        </p:nvSpPr>
        <p:spPr>
          <a:xfrm>
            <a:off x="3682899" y="556751"/>
            <a:ext cx="4637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ЖАС МАМАН</a:t>
            </a:r>
            <a:endParaRPr lang="ru-RU" sz="4000" dirty="0">
              <a:solidFill>
                <a:srgbClr val="002060"/>
              </a:solidFill>
            </a:endParaRPr>
          </a:p>
        </p:txBody>
      </p:sp>
      <p:graphicFrame>
        <p:nvGraphicFramePr>
          <p:cNvPr id="24" name="Схема 23">
            <a:extLst>
              <a:ext uri="{FF2B5EF4-FFF2-40B4-BE49-F238E27FC236}">
                <a16:creationId xmlns:a16="http://schemas.microsoft.com/office/drawing/2014/main" id="{5E31CE4A-AF40-4B7D-B0B9-373FD1BE2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5407585"/>
              </p:ext>
            </p:extLst>
          </p:nvPr>
        </p:nvGraphicFramePr>
        <p:xfrm>
          <a:off x="1056443" y="1500958"/>
          <a:ext cx="10547346" cy="4464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1B78DA-7E26-4CC4-A477-9BD8B1E830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146" y="5211874"/>
            <a:ext cx="2710037" cy="1790528"/>
          </a:xfrm>
          <a:prstGeom prst="rect">
            <a:avLst/>
          </a:prstGeom>
          <a:effectLst/>
        </p:spPr>
      </p:pic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2966FBFB-EBF4-4AD7-8279-7DE370BF3FB7}"/>
              </a:ext>
            </a:extLst>
          </p:cNvPr>
          <p:cNvSpPr/>
          <p:nvPr/>
        </p:nvSpPr>
        <p:spPr>
          <a:xfrm flipV="1">
            <a:off x="0" y="-4543"/>
            <a:ext cx="1882274" cy="123067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233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555F664-C292-41C6-86BD-4F58A2DD0387}"/>
              </a:ext>
            </a:extLst>
          </p:cNvPr>
          <p:cNvCxnSpPr>
            <a:stCxn id="25" idx="0"/>
          </p:cNvCxnSpPr>
          <p:nvPr/>
        </p:nvCxnSpPr>
        <p:spPr>
          <a:xfrm>
            <a:off x="941137" y="1226132"/>
            <a:ext cx="0" cy="563186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97AFEF-94F7-44E5-94C0-25AC3229F9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42" y="4174538"/>
            <a:ext cx="3443015" cy="2295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000"/>
            </a:solidFill>
          </a:ln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6AE8ED-1C55-4EFF-9F56-0DEFB0432E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6" y="4174539"/>
            <a:ext cx="3443015" cy="2295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000"/>
            </a:solidFill>
          </a:ln>
          <a:effectLst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F22CB71-84E4-48C0-A838-064FF8472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39" y="4174538"/>
            <a:ext cx="3443015" cy="2295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000"/>
            </a:solidFill>
          </a:ln>
          <a:effectLst/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2534AEF-8BDE-443A-9F31-380F736DDC69}"/>
              </a:ext>
            </a:extLst>
          </p:cNvPr>
          <p:cNvSpPr/>
          <p:nvPr/>
        </p:nvSpPr>
        <p:spPr>
          <a:xfrm>
            <a:off x="3682899" y="556751"/>
            <a:ext cx="4637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ЖАС МАМАН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54123B7-BA19-40E3-A5BB-1BACA3D466E5}"/>
              </a:ext>
            </a:extLst>
          </p:cNvPr>
          <p:cNvSpPr/>
          <p:nvPr/>
        </p:nvSpPr>
        <p:spPr>
          <a:xfrm>
            <a:off x="3125128" y="3367238"/>
            <a:ext cx="5753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КОМПЕТЕНЦИЙ</a:t>
            </a:r>
            <a:endParaRPr lang="x-none" sz="3600" b="1" dirty="0">
              <a:solidFill>
                <a:srgbClr val="FFC00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1B78DA-7E26-4CC4-A477-9BD8B1E830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146" y="5211874"/>
            <a:ext cx="2710037" cy="1790528"/>
          </a:xfrm>
          <a:prstGeom prst="rect">
            <a:avLst/>
          </a:prstGeom>
          <a:effectLst/>
        </p:spPr>
      </p:pic>
      <p:graphicFrame>
        <p:nvGraphicFramePr>
          <p:cNvPr id="24" name="Схема 23">
            <a:extLst>
              <a:ext uri="{FF2B5EF4-FFF2-40B4-BE49-F238E27FC236}">
                <a16:creationId xmlns:a16="http://schemas.microsoft.com/office/drawing/2014/main" id="{5E31CE4A-AF40-4B7D-B0B9-373FD1BE2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8070408"/>
              </p:ext>
            </p:extLst>
          </p:nvPr>
        </p:nvGraphicFramePr>
        <p:xfrm>
          <a:off x="588210" y="1500958"/>
          <a:ext cx="11015579" cy="1832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2966FBFB-EBF4-4AD7-8279-7DE370BF3FB7}"/>
              </a:ext>
            </a:extLst>
          </p:cNvPr>
          <p:cNvSpPr/>
          <p:nvPr/>
        </p:nvSpPr>
        <p:spPr>
          <a:xfrm flipV="1">
            <a:off x="0" y="-4543"/>
            <a:ext cx="1882274" cy="123067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5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51A74D1-729A-4D00-8294-43DE780B0B02}"/>
              </a:ext>
            </a:extLst>
          </p:cNvPr>
          <p:cNvCxnSpPr>
            <a:cxnSpLocks/>
            <a:stCxn id="21" idx="0"/>
          </p:cNvCxnSpPr>
          <p:nvPr/>
        </p:nvCxnSpPr>
        <p:spPr>
          <a:xfrm flipH="1">
            <a:off x="713792" y="691977"/>
            <a:ext cx="33792" cy="616602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id="{FCE2BC7C-45AF-459C-B39A-996D89B536E1}"/>
              </a:ext>
            </a:extLst>
          </p:cNvPr>
          <p:cNvSpPr/>
          <p:nvPr/>
        </p:nvSpPr>
        <p:spPr>
          <a:xfrm flipV="1">
            <a:off x="0" y="-4544"/>
            <a:ext cx="1495168" cy="696521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401EAE-2CBA-46A8-A5AB-50189F950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11" y="860178"/>
            <a:ext cx="3475344" cy="23168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4DF686-06D7-45D1-81D4-6B0A065D0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321" y="3651417"/>
            <a:ext cx="3475344" cy="23168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EB5097-3A89-49F6-B3F1-7A5D63A94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53" y="3651418"/>
            <a:ext cx="3475344" cy="23168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58DAFA4-8635-4AED-AB4B-9E87F27361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20" y="860179"/>
            <a:ext cx="3475344" cy="23168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D7FF064-0EA9-43E1-856B-DED2405920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02" y="860178"/>
            <a:ext cx="3475006" cy="23168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9F82177-930C-4EFF-B1F6-64CAAE920FEF}"/>
              </a:ext>
            </a:extLst>
          </p:cNvPr>
          <p:cNvCxnSpPr>
            <a:cxnSpLocks/>
          </p:cNvCxnSpPr>
          <p:nvPr/>
        </p:nvCxnSpPr>
        <p:spPr>
          <a:xfrm>
            <a:off x="11734755" y="-4544"/>
            <a:ext cx="70652" cy="686254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авнобедренный треугольник 26">
            <a:extLst>
              <a:ext uri="{FF2B5EF4-FFF2-40B4-BE49-F238E27FC236}">
                <a16:creationId xmlns:a16="http://schemas.microsoft.com/office/drawing/2014/main" id="{E3F56C52-6ECC-4587-97E2-18F3FE288AA0}"/>
              </a:ext>
            </a:extLst>
          </p:cNvPr>
          <p:cNvSpPr/>
          <p:nvPr/>
        </p:nvSpPr>
        <p:spPr>
          <a:xfrm>
            <a:off x="10730624" y="6178621"/>
            <a:ext cx="1495168" cy="696521"/>
          </a:xfrm>
          <a:prstGeom prst="triangle">
            <a:avLst>
              <a:gd name="adj" fmla="val 7314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445AE44-CF8A-49D6-BDC4-2FB67066EF20}"/>
              </a:ext>
            </a:extLst>
          </p:cNvPr>
          <p:cNvSpPr/>
          <p:nvPr/>
        </p:nvSpPr>
        <p:spPr>
          <a:xfrm>
            <a:off x="3619143" y="152292"/>
            <a:ext cx="4637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ЖАС МАМАН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02455B1-3383-4816-864B-82445BC5D5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6"/>
          <a:stretch/>
        </p:blipFill>
        <p:spPr>
          <a:xfrm>
            <a:off x="8111182" y="3651417"/>
            <a:ext cx="3367025" cy="2316896"/>
          </a:xfrm>
          <a:prstGeom prst="rect">
            <a:avLst/>
          </a:prstGeom>
          <a:solidFill>
            <a:srgbClr val="FF33CC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68795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Овал 30">
            <a:extLst>
              <a:ext uri="{FF2B5EF4-FFF2-40B4-BE49-F238E27FC236}">
                <a16:creationId xmlns:a16="http://schemas.microsoft.com/office/drawing/2014/main" id="{9E3AD7FA-C5E4-401F-80D9-4CEFF0D97D58}"/>
              </a:ext>
            </a:extLst>
          </p:cNvPr>
          <p:cNvSpPr/>
          <p:nvPr/>
        </p:nvSpPr>
        <p:spPr>
          <a:xfrm>
            <a:off x="182975" y="144974"/>
            <a:ext cx="833623" cy="85783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6C6899F-0753-4AED-964D-8A6C9A82A7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9"/>
          <a:stretch/>
        </p:blipFill>
        <p:spPr>
          <a:xfrm>
            <a:off x="6299965" y="1003788"/>
            <a:ext cx="5462485" cy="3179672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86BB05-2298-4665-99E6-7D14CD6202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4" y="198120"/>
            <a:ext cx="743712" cy="74371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C34956-75CF-427F-ABEB-712125F20D66}"/>
              </a:ext>
            </a:extLst>
          </p:cNvPr>
          <p:cNvGrpSpPr/>
          <p:nvPr/>
        </p:nvGrpSpPr>
        <p:grpSpPr>
          <a:xfrm>
            <a:off x="11352276" y="0"/>
            <a:ext cx="839724" cy="630936"/>
            <a:chOff x="11352276" y="0"/>
            <a:chExt cx="839724" cy="630936"/>
          </a:xfrm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3889658-E5E8-40C7-B9F7-AB7459E52B6B}"/>
                </a:ext>
              </a:extLst>
            </p:cNvPr>
            <p:cNvSpPr/>
            <p:nvPr/>
          </p:nvSpPr>
          <p:spPr>
            <a:xfrm>
              <a:off x="11795760" y="0"/>
              <a:ext cx="396240" cy="27432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EF191C8-6F69-492F-969B-BEF4EE6D89BA}"/>
                </a:ext>
              </a:extLst>
            </p:cNvPr>
            <p:cNvSpPr/>
            <p:nvPr/>
          </p:nvSpPr>
          <p:spPr>
            <a:xfrm>
              <a:off x="11498580" y="100584"/>
              <a:ext cx="545592" cy="469392"/>
            </a:xfrm>
            <a:prstGeom prst="rect">
              <a:avLst/>
            </a:prstGeom>
            <a:solidFill>
              <a:schemeClr val="accent1"/>
            </a:solidFill>
            <a:ln w="34925">
              <a:solidFill>
                <a:srgbClr val="FFFFFF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D954858-3E7D-40F3-9CB3-B0B9BD0E9124}"/>
                </a:ext>
              </a:extLst>
            </p:cNvPr>
            <p:cNvSpPr/>
            <p:nvPr/>
          </p:nvSpPr>
          <p:spPr>
            <a:xfrm>
              <a:off x="11352276" y="246888"/>
              <a:ext cx="396240" cy="384048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7FF2477-C091-424E-AF1B-9D94DD03FC0B}"/>
              </a:ext>
            </a:extLst>
          </p:cNvPr>
          <p:cNvGrpSpPr/>
          <p:nvPr/>
        </p:nvGrpSpPr>
        <p:grpSpPr>
          <a:xfrm>
            <a:off x="67129" y="6355080"/>
            <a:ext cx="874776" cy="274320"/>
            <a:chOff x="0" y="6565392"/>
            <a:chExt cx="874776" cy="274320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6E6A19-35B8-47FD-A250-F798FA5CDFA1}"/>
                </a:ext>
              </a:extLst>
            </p:cNvPr>
            <p:cNvSpPr/>
            <p:nvPr/>
          </p:nvSpPr>
          <p:spPr>
            <a:xfrm>
              <a:off x="0" y="6565392"/>
              <a:ext cx="396240" cy="27432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4930F1D-19C9-4A5D-8929-E90E21E2626F}"/>
                </a:ext>
              </a:extLst>
            </p:cNvPr>
            <p:cNvSpPr/>
            <p:nvPr/>
          </p:nvSpPr>
          <p:spPr>
            <a:xfrm>
              <a:off x="280416" y="6629400"/>
              <a:ext cx="396240" cy="15240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51AA1920-5A06-4F78-95EE-1A8A91196DE8}"/>
                </a:ext>
              </a:extLst>
            </p:cNvPr>
            <p:cNvSpPr/>
            <p:nvPr/>
          </p:nvSpPr>
          <p:spPr>
            <a:xfrm>
              <a:off x="478536" y="6659880"/>
              <a:ext cx="396240" cy="94488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532E0E-C0A6-44CB-873E-51C6FF514A57}"/>
              </a:ext>
            </a:extLst>
          </p:cNvPr>
          <p:cNvCxnSpPr>
            <a:cxnSpLocks/>
            <a:stCxn id="4" idx="0"/>
          </p:cNvCxnSpPr>
          <p:nvPr/>
        </p:nvCxnSpPr>
        <p:spPr>
          <a:xfrm flipH="1">
            <a:off x="6162367" y="321281"/>
            <a:ext cx="3410" cy="648807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A9414755-25A2-4481-8A95-6A2E9D40BFF3}"/>
              </a:ext>
            </a:extLst>
          </p:cNvPr>
          <p:cNvSpPr/>
          <p:nvPr/>
        </p:nvSpPr>
        <p:spPr>
          <a:xfrm>
            <a:off x="5922299" y="6467856"/>
            <a:ext cx="486956" cy="394640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460938-BA19-4525-A088-7E5BB2A36CF8}"/>
              </a:ext>
            </a:extLst>
          </p:cNvPr>
          <p:cNvSpPr/>
          <p:nvPr/>
        </p:nvSpPr>
        <p:spPr>
          <a:xfrm>
            <a:off x="1016598" y="321281"/>
            <a:ext cx="10298357" cy="40011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Триумфы и выдающиеся результаты колледжа в образовательной сфере</a:t>
            </a:r>
            <a:endParaRPr lang="ru-KZ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0" name="Стрелка: пятиугольник 29">
            <a:extLst>
              <a:ext uri="{FF2B5EF4-FFF2-40B4-BE49-F238E27FC236}">
                <a16:creationId xmlns:a16="http://schemas.microsoft.com/office/drawing/2014/main" id="{741D8B12-C04A-4EAC-95BA-D38289ED5BE3}"/>
              </a:ext>
            </a:extLst>
          </p:cNvPr>
          <p:cNvSpPr/>
          <p:nvPr/>
        </p:nvSpPr>
        <p:spPr>
          <a:xfrm>
            <a:off x="206436" y="1118139"/>
            <a:ext cx="5754119" cy="307777"/>
          </a:xfrm>
          <a:prstGeom prst="homePlate">
            <a:avLst>
              <a:gd name="adj" fmla="val 3931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"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WorldSkills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Kazakhstan"</a:t>
            </a:r>
            <a:endParaRPr lang="ru-KZ" sz="1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2" name="Picture 2" descr="D:\ЧЕМПИОНАТ WSK\Чемпионат Worldscils\ОЛИМП ЧЕМПИОНАТ по компетенции IT технологии\руслан 555.jpg">
            <a:extLst>
              <a:ext uri="{FF2B5EF4-FFF2-40B4-BE49-F238E27FC236}">
                <a16:creationId xmlns:a16="http://schemas.microsoft.com/office/drawing/2014/main" id="{F5E90940-1D61-4DD8-89F1-C7DA0E7BF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0" t="3161" r="11320"/>
          <a:stretch/>
        </p:blipFill>
        <p:spPr bwMode="auto">
          <a:xfrm>
            <a:off x="330516" y="2973297"/>
            <a:ext cx="1222777" cy="1299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:\ЧЕМПИОНАТ WSK\Достижения\Влад\IMG_20181203_091101.jpg">
            <a:extLst>
              <a:ext uri="{FF2B5EF4-FFF2-40B4-BE49-F238E27FC236}">
                <a16:creationId xmlns:a16="http://schemas.microsoft.com/office/drawing/2014/main" id="{349BB58E-6164-47DB-80F5-4EE9B911B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38" t="25137" r="13783" b="12343"/>
          <a:stretch/>
        </p:blipFill>
        <p:spPr bwMode="auto">
          <a:xfrm>
            <a:off x="4169460" y="2937154"/>
            <a:ext cx="1209339" cy="1434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2A08BBB-6D8B-4779-B639-14D4AB4E49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41" y="2785975"/>
            <a:ext cx="1407229" cy="1599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" name="Блок-схема: несколько документов 39">
            <a:extLst>
              <a:ext uri="{FF2B5EF4-FFF2-40B4-BE49-F238E27FC236}">
                <a16:creationId xmlns:a16="http://schemas.microsoft.com/office/drawing/2014/main" id="{94480CE3-18F5-40DD-9ADE-A8FD60647D5E}"/>
              </a:ext>
            </a:extLst>
          </p:cNvPr>
          <p:cNvSpPr/>
          <p:nvPr/>
        </p:nvSpPr>
        <p:spPr>
          <a:xfrm>
            <a:off x="6405845" y="4258258"/>
            <a:ext cx="5696175" cy="2588324"/>
          </a:xfrm>
          <a:prstGeom prst="flowChartMultidocumen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Студенты </a:t>
            </a:r>
            <a:r>
              <a:rPr lang="kk-KZ" sz="15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нашего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колледжа активно участвуют в соревнованиях </a:t>
            </a:r>
            <a:r>
              <a:rPr lang="ru-RU" sz="15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WorldSkills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Kazakhstan, демонстрируя высокие навыки в различных областях. В 2021 году  Полей Екатерина завоевала медальон «</a:t>
            </a:r>
            <a:r>
              <a:rPr lang="ru-RU" sz="15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Үздік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маман» по компетенции «Дошкольное воспитание», </a:t>
            </a:r>
            <a:r>
              <a:rPr lang="ru-RU" sz="15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Чупчиков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Игорь занял 1 место по компетенции «Графический  дизайн» и </a:t>
            </a:r>
            <a:r>
              <a:rPr lang="ru-RU" sz="15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Женіс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Алихан получил медальон «</a:t>
            </a:r>
            <a:r>
              <a:rPr lang="ru-RU" sz="15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Үздік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маман» по компетенции «Системное администрирование».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5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B3E99943-0287-4A7D-B635-5A7807E438F7}"/>
              </a:ext>
            </a:extLst>
          </p:cNvPr>
          <p:cNvSpPr/>
          <p:nvPr/>
        </p:nvSpPr>
        <p:spPr>
          <a:xfrm>
            <a:off x="215314" y="1385011"/>
            <a:ext cx="57136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Высший колледж имени </a:t>
            </a:r>
            <a:r>
              <a:rPr lang="ru-RU" sz="1400" dirty="0" err="1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Магжана</a:t>
            </a:r>
            <a:r>
              <a:rPr lang="ru-RU" sz="1400" dirty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Жумабаева гордится своими выдающимися достижениями в образовательной сфере, ориентированными на развитие навыков и профессиональной компетенции студентов. На протяжении последних 10 лет наши студенты успешно участвуют и выигрывают на региональных и республиканских чемпионатах </a:t>
            </a:r>
            <a:r>
              <a:rPr lang="en-US" sz="1400" dirty="0" err="1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WorldSkills</a:t>
            </a:r>
            <a:r>
              <a:rPr lang="en-US" sz="1400" dirty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подтверждая высокий стандарт образования, предоставляемый в нашем учебном заведении.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47120CF-9E2E-4A84-8F72-9B815B3145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087" y="5011633"/>
            <a:ext cx="1117259" cy="1525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78019AE-3C9A-4217-9ECD-6E6D35CCB09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216" r="8216"/>
          <a:stretch/>
        </p:blipFill>
        <p:spPr>
          <a:xfrm>
            <a:off x="3146274" y="5024713"/>
            <a:ext cx="1351667" cy="1434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FA91C7D-2AA1-4D6F-813B-1DF8BE71A011}"/>
              </a:ext>
            </a:extLst>
          </p:cNvPr>
          <p:cNvSpPr txBox="1"/>
          <p:nvPr/>
        </p:nvSpPr>
        <p:spPr>
          <a:xfrm>
            <a:off x="192329" y="4313733"/>
            <a:ext cx="17084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Казбаев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Руслан</a:t>
            </a:r>
            <a:r>
              <a:rPr lang="en-US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</a:t>
            </a:r>
            <a:r>
              <a:rPr lang="en-US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системами»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851F22-A833-4BC0-96A9-565F1C390A38}"/>
              </a:ext>
            </a:extLst>
          </p:cNvPr>
          <p:cNvSpPr txBox="1"/>
          <p:nvPr/>
        </p:nvSpPr>
        <p:spPr>
          <a:xfrm>
            <a:off x="2444611" y="4389440"/>
            <a:ext cx="46298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Сатонин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Владислав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Медальон «</a:t>
            </a:r>
            <a:r>
              <a:rPr lang="ru-RU" sz="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Үздік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маман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«Веб-дизайн и разработка»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37D7407-67E8-4931-B53D-7F84A3CC81E7}"/>
              </a:ext>
            </a:extLst>
          </p:cNvPr>
          <p:cNvSpPr/>
          <p:nvPr/>
        </p:nvSpPr>
        <p:spPr>
          <a:xfrm>
            <a:off x="45943" y="4403588"/>
            <a:ext cx="56166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Бисенбаева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Аида 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место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«Дошкольное воспитание»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8C3DB1-E346-4AD5-87BD-B82DDD8C6C19}"/>
              </a:ext>
            </a:extLst>
          </p:cNvPr>
          <p:cNvSpPr txBox="1"/>
          <p:nvPr/>
        </p:nvSpPr>
        <p:spPr>
          <a:xfrm>
            <a:off x="1600643" y="5379048"/>
            <a:ext cx="15456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Аубакирова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Рузанна</a:t>
            </a: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компетенции </a:t>
            </a:r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«Дошкольное воспитание»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567B19-DA2F-4F61-B471-93DDFC85C6DB}"/>
              </a:ext>
            </a:extLst>
          </p:cNvPr>
          <p:cNvSpPr txBox="1"/>
          <p:nvPr/>
        </p:nvSpPr>
        <p:spPr>
          <a:xfrm>
            <a:off x="4374657" y="5435701"/>
            <a:ext cx="178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Бакина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Мадина</a:t>
            </a: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kk-KZ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компетенции «</a:t>
            </a:r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Начальное образование»</a:t>
            </a:r>
          </a:p>
        </p:txBody>
      </p:sp>
    </p:spTree>
    <p:extLst>
      <p:ext uri="{BB962C8B-B14F-4D97-AF65-F5344CB8AC3E}">
        <p14:creationId xmlns:p14="http://schemas.microsoft.com/office/powerpoint/2010/main" val="15505191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1396</Words>
  <Application>Microsoft Office PowerPoint</Application>
  <PresentationFormat>Широкоэкранный</PresentationFormat>
  <Paragraphs>158</Paragraphs>
  <Slides>21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Academy.kz</vt:lpstr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96</cp:revision>
  <dcterms:created xsi:type="dcterms:W3CDTF">2023-10-16T09:27:43Z</dcterms:created>
  <dcterms:modified xsi:type="dcterms:W3CDTF">2024-01-25T08:14:00Z</dcterms:modified>
</cp:coreProperties>
</file>